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8ca5c276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a8ca5c276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Hier Probleme besprechen, die bei der Korrektur aufgefallen sind.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8ca5c276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8ca5c276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8ca5c276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8ca5c276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8ca5c27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a8ca5c27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a8ca5c276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a8ca5c276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Wünsche für letzte Vorlesung?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a8ca5c276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a8ca5c276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a66e11c1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a66e11c1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a8a13d993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a8a13d993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https://create.kahoot.it/details/68945387-fb03-4983-a76f-a21db725ccb8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8ca5c276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a8ca5c276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383950816_3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383950816_3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a8a13d993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a8a13d993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86784610c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a86784610c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a8ca5c276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a8ca5c276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a8ca5c276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a8ca5c276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70275" y="-46800"/>
            <a:ext cx="9796257" cy="51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6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Übungsstunde 13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3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Einführung in die Programmierung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Exercise Types</a:t>
            </a:r>
            <a:endParaRPr b="1"/>
          </a:p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11700" y="1152475"/>
            <a:ext cx="3999900" cy="38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• Node Aufgabe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• Klassenaufgabe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• Labyrinth Aufgabe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• Basically AnD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• Matrixaufgabe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• Comparator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7" name="Google Shape;117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/>
              <a:t>• Strings Formatting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/>
              <a:t>• Data Types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/>
              <a:t>• Rechenaufgaben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(vielleicht kommen neue Aufgabentypen)</a:t>
            </a:r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Statistik</a:t>
            </a:r>
            <a:endParaRPr/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512" y="941525"/>
            <a:ext cx="6168975" cy="417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Tipps </a:t>
            </a:r>
            <a:endParaRPr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Überlegt euch zuerst auf Papier was ihr machen müsst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Methodensignaturen von vorgegebenen Methoden müssen gleich bleiben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Keep it simple! Laufzeit spielt *kaum* eine Rolle (nicht wie in A&amp;D)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Ihr müsst nicht alle Aufgaben lösen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Ressourcen, wo?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Noch Fragen?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73763"/>
                </a:solidFill>
              </a:rPr>
              <a:t>eprog-hilfe@inf.ethz.ch</a:t>
            </a:r>
            <a:endParaRPr sz="2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70275" y="-46800"/>
            <a:ext cx="9796257" cy="51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8"/>
          <p:cNvSpPr txBox="1"/>
          <p:nvPr>
            <p:ph idx="4294967295" type="ctrTitle"/>
          </p:nvPr>
        </p:nvSpPr>
        <p:spPr>
          <a:xfrm>
            <a:off x="311700" y="2028425"/>
            <a:ext cx="8520600" cy="960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6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solidFill>
                  <a:schemeClr val="lt1"/>
                </a:solidFill>
              </a:rPr>
              <a:t>Viel Erfolg!</a:t>
            </a:r>
            <a:endParaRPr sz="5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311700" y="227775"/>
            <a:ext cx="8520600" cy="91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 für heute</a:t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295325" y="1045300"/>
            <a:ext cx="7873800" cy="3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XXL </a:t>
            </a:r>
            <a:r>
              <a:rPr lang="en-GB" sz="2600">
                <a:solidFill>
                  <a:schemeClr val="dk1"/>
                </a:solidFill>
              </a:rPr>
              <a:t>Recap </a:t>
            </a:r>
            <a:r>
              <a:rPr lang="en-GB" sz="2600"/>
              <a:t>Kahoot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Prüfungsvorbereitung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Wie ist eine Prüfung aufgebaut?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Aufgabentypen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Prüfungstipps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Ressourcen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Fragen?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XXL Recap Kahoot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Schriftliche Prüfung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(40 minuten)*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Exercise Types</a:t>
            </a:r>
            <a:endParaRPr b="1"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1152475"/>
            <a:ext cx="3999900" cy="38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• Expression</a:t>
            </a:r>
            <a:r>
              <a:rPr lang="en-GB" sz="1600"/>
              <a:t> Evaluation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/>
              <a:t>• Code Execution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/>
              <a:t>• Loop Invariante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/>
              <a:t>• Loop Invariante + Precondition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/>
              <a:t>• Klassenrätsel I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• Klassenrätsel II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/>
              <a:t>• Klassenrätsel III</a:t>
            </a:r>
            <a:endParaRPr sz="1600"/>
          </a:p>
        </p:txBody>
      </p:sp>
      <p:sp>
        <p:nvSpPr>
          <p:cNvPr id="85" name="Google Shape;85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/>
              <a:t>• EBNF G/U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/>
              <a:t>• Weakest Precondition</a:t>
            </a:r>
            <a:endParaRPr sz="16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• Redundanter Code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/>
              <a:t>• Immer, Manchmal, Nie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/>
              <a:t>• EBNF Äquivlente Regeln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/>
              <a:t>• Hoare Triple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(vielleicht kommen neue Aufgabentypen)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Statistik</a:t>
            </a:r>
            <a:endParaRPr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029" y="1017725"/>
            <a:ext cx="6628070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Expression Evaluation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000" y="1017725"/>
            <a:ext cx="6619200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Tipps </a:t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Zeit ist sehr knapp, verschwendet nicht Zeit mit schweren Aufgaben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Struktur ist *meistens* sehr ähnlich: Verwendet die Exam Collection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Löst einige Prüfungen auf Zeit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Schreibt typische Fehler auf!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Nehmt eine Armbanduhr an die Prüfung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Programmierprüfung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(2 Stunden)*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