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99"/>
  </p:notesMasterIdLst>
  <p:sldIdLst>
    <p:sldId id="256" r:id="rId2"/>
    <p:sldId id="310" r:id="rId3"/>
    <p:sldId id="258" r:id="rId4"/>
    <p:sldId id="371" r:id="rId5"/>
    <p:sldId id="372" r:id="rId6"/>
    <p:sldId id="259" r:id="rId7"/>
    <p:sldId id="309" r:id="rId8"/>
    <p:sldId id="346" r:id="rId9"/>
    <p:sldId id="261" r:id="rId10"/>
    <p:sldId id="262" r:id="rId11"/>
    <p:sldId id="263" r:id="rId12"/>
    <p:sldId id="264" r:id="rId13"/>
    <p:sldId id="265" r:id="rId14"/>
    <p:sldId id="266" r:id="rId15"/>
    <p:sldId id="267" r:id="rId16"/>
    <p:sldId id="268" r:id="rId17"/>
    <p:sldId id="269" r:id="rId18"/>
    <p:sldId id="270" r:id="rId19"/>
    <p:sldId id="271" r:id="rId20"/>
    <p:sldId id="313" r:id="rId21"/>
    <p:sldId id="348" r:id="rId22"/>
    <p:sldId id="276" r:id="rId23"/>
    <p:sldId id="277" r:id="rId24"/>
    <p:sldId id="350" r:id="rId25"/>
    <p:sldId id="349" r:id="rId26"/>
    <p:sldId id="352" r:id="rId27"/>
    <p:sldId id="353" r:id="rId28"/>
    <p:sldId id="354" r:id="rId29"/>
    <p:sldId id="355" r:id="rId30"/>
    <p:sldId id="321" r:id="rId31"/>
    <p:sldId id="356" r:id="rId32"/>
    <p:sldId id="357" r:id="rId33"/>
    <p:sldId id="358" r:id="rId34"/>
    <p:sldId id="359" r:id="rId35"/>
    <p:sldId id="360" r:id="rId36"/>
    <p:sldId id="361" r:id="rId37"/>
    <p:sldId id="375" r:id="rId38"/>
    <p:sldId id="376" r:id="rId39"/>
    <p:sldId id="377" r:id="rId40"/>
    <p:sldId id="337" r:id="rId41"/>
    <p:sldId id="338" r:id="rId42"/>
    <p:sldId id="339" r:id="rId43"/>
    <p:sldId id="342" r:id="rId44"/>
    <p:sldId id="343" r:id="rId45"/>
    <p:sldId id="344" r:id="rId46"/>
    <p:sldId id="345" r:id="rId47"/>
    <p:sldId id="332" r:id="rId48"/>
    <p:sldId id="362" r:id="rId49"/>
    <p:sldId id="363" r:id="rId50"/>
    <p:sldId id="365" r:id="rId51"/>
    <p:sldId id="364" r:id="rId52"/>
    <p:sldId id="366" r:id="rId53"/>
    <p:sldId id="368" r:id="rId54"/>
    <p:sldId id="367" r:id="rId55"/>
    <p:sldId id="369" r:id="rId56"/>
    <p:sldId id="370" r:id="rId57"/>
    <p:sldId id="322" r:id="rId58"/>
    <p:sldId id="324" r:id="rId59"/>
    <p:sldId id="374" r:id="rId60"/>
    <p:sldId id="323" r:id="rId61"/>
    <p:sldId id="326" r:id="rId62"/>
    <p:sldId id="330" r:id="rId63"/>
    <p:sldId id="331" r:id="rId64"/>
    <p:sldId id="373" r:id="rId65"/>
    <p:sldId id="260" r:id="rId66"/>
    <p:sldId id="272" r:id="rId67"/>
    <p:sldId id="273" r:id="rId68"/>
    <p:sldId id="274" r:id="rId69"/>
    <p:sldId id="275" r:id="rId70"/>
    <p:sldId id="285" r:id="rId71"/>
    <p:sldId id="286" r:id="rId72"/>
    <p:sldId id="288" r:id="rId73"/>
    <p:sldId id="289" r:id="rId74"/>
    <p:sldId id="290" r:id="rId75"/>
    <p:sldId id="291" r:id="rId76"/>
    <p:sldId id="292" r:id="rId77"/>
    <p:sldId id="293" r:id="rId78"/>
    <p:sldId id="294" r:id="rId79"/>
    <p:sldId id="295" r:id="rId80"/>
    <p:sldId id="296" r:id="rId81"/>
    <p:sldId id="297" r:id="rId82"/>
    <p:sldId id="298" r:id="rId83"/>
    <p:sldId id="299" r:id="rId84"/>
    <p:sldId id="300" r:id="rId85"/>
    <p:sldId id="301" r:id="rId86"/>
    <p:sldId id="302" r:id="rId87"/>
    <p:sldId id="303" r:id="rId88"/>
    <p:sldId id="304" r:id="rId89"/>
    <p:sldId id="305" r:id="rId90"/>
    <p:sldId id="306" r:id="rId91"/>
    <p:sldId id="307" r:id="rId92"/>
    <p:sldId id="308" r:id="rId93"/>
    <p:sldId id="334" r:id="rId94"/>
    <p:sldId id="333" r:id="rId95"/>
    <p:sldId id="335" r:id="rId96"/>
    <p:sldId id="336" r:id="rId97"/>
    <p:sldId id="329" r:id="rId9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8EF"/>
    <a:srgbClr val="FF7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7"/>
    <p:restoredTop sz="93878" autoAdjust="0"/>
  </p:normalViewPr>
  <p:slideViewPr>
    <p:cSldViewPr snapToGrid="0">
      <p:cViewPr varScale="1">
        <p:scale>
          <a:sx n="100" d="100"/>
          <a:sy n="100" d="100"/>
        </p:scale>
        <p:origin x="19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399" cy="3086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4: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44" name="Google Shape;44;p4: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5: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6: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7: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8: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9: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0: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c69155d34e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c69155d34e_0_25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c69155d34e_0_256: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42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7: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85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8: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b="0" i="0" dirty="0">
              <a:solidFill>
                <a:srgbClr val="E8EAED"/>
              </a:solidFill>
              <a:effectLst/>
              <a:latin typeface="Google Sans"/>
            </a:endParaRPr>
          </a:p>
        </p:txBody>
      </p:sp>
      <p:sp>
        <p:nvSpPr>
          <p:cNvPr id="283" name="Google Shape;283;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15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5fa131be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5fa131be4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c5fa131be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703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c4687f446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c4687f446e_0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3" name="Google Shape;893;gc4687f446e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257687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a:p>
            <a:endParaRPr lang="en-CH" dirty="0"/>
          </a:p>
          <a:p>
            <a:r>
              <a:rPr lang="en-CH" dirty="0"/>
              <a:t>MENTION REENTRANT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6933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0925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4659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537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6691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8567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6792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626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8:notes"/>
          <p:cNvSpPr txBox="1">
            <a:spLocks noGrp="1"/>
          </p:cNvSpPr>
          <p:nvPr>
            <p:ph type="body" idx="1"/>
          </p:nvPr>
        </p:nvSpPr>
        <p:spPr>
          <a:xfrm>
            <a:off x="685800" y="4400550"/>
            <a:ext cx="5486399"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60" name="Google Shape;60;p28:notes"/>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7961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c4687f446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73" name="Google Shape;573;gc4687f44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6066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c4687f446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73" name="Google Shape;573;gc4687f44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0885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2036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c4687f446e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c4687f446e_0_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gc4687f446e_0_6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60</a:t>
            </a:fld>
            <a:endParaRPr/>
          </a:p>
        </p:txBody>
      </p:sp>
    </p:spTree>
    <p:extLst>
      <p:ext uri="{BB962C8B-B14F-4D97-AF65-F5344CB8AC3E}">
        <p14:creationId xmlns:p14="http://schemas.microsoft.com/office/powerpoint/2010/main" val="247244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c4687f446e_0_7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c4687f446e_0_7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8" name="Google Shape;918;gc4687f446e_0_77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extLst>
      <p:ext uri="{BB962C8B-B14F-4D97-AF65-F5344CB8AC3E}">
        <p14:creationId xmlns:p14="http://schemas.microsoft.com/office/powerpoint/2010/main" val="2316116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2940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74" name="Google Shape;74;p76: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65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3: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4569d5485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34569d548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6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66" name="Google Shape;6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4: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6: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4: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15: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17: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18: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19: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20: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21: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22: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80" name="Google Shape;8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23: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24: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25: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26: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4569d5485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g34569d548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4569d5485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5" name="Google Shape;605;g34569d548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4569d5485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g34569d5485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4569d5485_0_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9" name="Google Shape;619;g34569d5485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4569d5485_0_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g34569d5485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4569d5485_0_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g34569d5485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88" name="Google Shape;8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4569d5485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g34569d5485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34569d5485_0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g34569d5485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4569d5485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g34569d5485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4569d5485_0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g34569d5485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34569d5485_0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34569d5485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2: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 name="Google Shape;97;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3: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4:notes"/>
          <p:cNvSpPr txBox="1">
            <a:spLocks noGrp="1"/>
          </p:cNvSpPr>
          <p:nvPr>
            <p:ph type="body" idx="1"/>
          </p:nvPr>
        </p:nvSpPr>
        <p:spPr>
          <a:xfrm>
            <a:off x="685800" y="4400550"/>
            <a:ext cx="5486399"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46264" y="1122362"/>
            <a:ext cx="11073740" cy="23876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7" name="Google Shape;17;p2"/>
          <p:cNvSpPr txBox="1">
            <a:spLocks noGrp="1"/>
          </p:cNvSpPr>
          <p:nvPr>
            <p:ph type="subTitle" idx="1"/>
          </p:nvPr>
        </p:nvSpPr>
        <p:spPr>
          <a:xfrm>
            <a:off x="546264" y="3602037"/>
            <a:ext cx="11073740" cy="1655761"/>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2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876804" y="63356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1" name="Google Shape;21;p3"/>
          <p:cNvSpPr txBox="1">
            <a:spLocks noGrp="1"/>
          </p:cNvSpPr>
          <p:nvPr>
            <p:ph type="body" idx="1"/>
          </p:nvPr>
        </p:nvSpPr>
        <p:spPr>
          <a:xfrm>
            <a:off x="338445" y="1525979"/>
            <a:ext cx="11513126" cy="467887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38446" y="1709738"/>
            <a:ext cx="11513124" cy="2852737"/>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7" name="Google Shape;37;p7"/>
          <p:cNvSpPr txBox="1">
            <a:spLocks noGrp="1"/>
          </p:cNvSpPr>
          <p:nvPr>
            <p:ph type="body" idx="1"/>
          </p:nvPr>
        </p:nvSpPr>
        <p:spPr>
          <a:xfrm>
            <a:off x="338446" y="1537854"/>
            <a:ext cx="5681352" cy="463910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body" idx="2"/>
          </p:nvPr>
        </p:nvSpPr>
        <p:spPr>
          <a:xfrm>
            <a:off x="6172200" y="1537854"/>
            <a:ext cx="5679371" cy="463910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338445" y="1525979"/>
            <a:ext cx="11513126" cy="467887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38446" y="6356348"/>
            <a:ext cx="2743199"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docs.oracle.com/en/java/javase/17/docs/api/java.base/java/util/concurrent/atomic/AtomicInteger.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a:spLocks noGrp="1"/>
          </p:cNvSpPr>
          <p:nvPr>
            <p:ph type="ctrTitle"/>
          </p:nvPr>
        </p:nvSpPr>
        <p:spPr>
          <a:xfrm>
            <a:off x="546264" y="1122362"/>
            <a:ext cx="11073740" cy="2387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Font typeface="Calibri"/>
              <a:buNone/>
            </a:pPr>
            <a:r>
              <a:rPr lang="en-US" sz="6000" b="0" i="0" u="none" strike="noStrike" cap="none" dirty="0">
                <a:solidFill>
                  <a:schemeClr val="dk1"/>
                </a:solidFill>
                <a:latin typeface="Calibri"/>
                <a:ea typeface="Calibri"/>
                <a:cs typeface="Calibri"/>
                <a:sym typeface="Calibri"/>
              </a:rPr>
              <a:t>Parallel Programming</a:t>
            </a:r>
            <a:br>
              <a:rPr lang="en-US" sz="6000" b="0" i="0" u="none" strike="noStrike" cap="none" dirty="0">
                <a:solidFill>
                  <a:schemeClr val="dk1"/>
                </a:solidFill>
                <a:latin typeface="Calibri"/>
                <a:ea typeface="Calibri"/>
                <a:cs typeface="Calibri"/>
                <a:sym typeface="Calibri"/>
              </a:rPr>
            </a:br>
            <a:r>
              <a:rPr lang="en-US" sz="6000" b="0" i="0" u="none" strike="noStrike" cap="none" dirty="0">
                <a:solidFill>
                  <a:schemeClr val="dk1"/>
                </a:solidFill>
                <a:latin typeface="Calibri"/>
                <a:ea typeface="Calibri"/>
                <a:cs typeface="Calibri"/>
                <a:sym typeface="Calibri"/>
              </a:rPr>
              <a:t>Exercise Session 3</a:t>
            </a:r>
            <a:endParaRPr dirty="0"/>
          </a:p>
        </p:txBody>
      </p:sp>
      <p:sp>
        <p:nvSpPr>
          <p:cNvPr id="47" name="Google Shape;47;p8"/>
          <p:cNvSpPr txBox="1">
            <a:spLocks noGrp="1"/>
          </p:cNvSpPr>
          <p:nvPr>
            <p:ph type="subTitle" idx="1"/>
          </p:nvPr>
        </p:nvSpPr>
        <p:spPr>
          <a:xfrm>
            <a:off x="546264" y="3602037"/>
            <a:ext cx="11073740" cy="16557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55A11"/>
              </a:buClr>
              <a:buSzPts val="2400"/>
              <a:buFont typeface="Calibri"/>
              <a:buNone/>
            </a:pPr>
            <a:r>
              <a:rPr lang="en-US" dirty="0">
                <a:solidFill>
                  <a:srgbClr val="C55A11"/>
                </a:solidFill>
              </a:rPr>
              <a:t>Spring 202</a:t>
            </a:r>
            <a:r>
              <a:rPr lang="de-CH" dirty="0">
                <a:solidFill>
                  <a:srgbClr val="C55A11"/>
                </a:solidFill>
              </a:rPr>
              <a:t>4</a:t>
            </a:r>
            <a:endParaRPr dirty="0">
              <a:solidFill>
                <a:srgbClr val="C55A11"/>
              </a:solidFill>
            </a:endParaRPr>
          </a:p>
          <a:p>
            <a:pPr marL="0" marR="0" lvl="0" indent="0" algn="l" rtl="0">
              <a:lnSpc>
                <a:spcPct val="90000"/>
              </a:lnSpc>
              <a:spcBef>
                <a:spcPts val="0"/>
              </a:spcBef>
              <a:spcAft>
                <a:spcPts val="0"/>
              </a:spcAft>
              <a:buClr>
                <a:srgbClr val="C55A11"/>
              </a:buClr>
              <a:buFont typeface="Calibri"/>
              <a:buNone/>
            </a:pPr>
            <a:endParaRPr dirty="0">
              <a:solidFill>
                <a:srgbClr val="C55A1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338446" y="181057"/>
            <a:ext cx="11513100" cy="1131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Counter</a:t>
            </a:r>
            <a:endParaRPr dirty="0"/>
          </a:p>
        </p:txBody>
      </p:sp>
      <p:sp>
        <p:nvSpPr>
          <p:cNvPr id="91" name="Google Shape;91;p14"/>
          <p:cNvSpPr txBox="1">
            <a:spLocks noGrp="1"/>
          </p:cNvSpPr>
          <p:nvPr>
            <p:ph type="body" idx="1"/>
          </p:nvPr>
        </p:nvSpPr>
        <p:spPr>
          <a:xfrm>
            <a:off x="338445" y="1525979"/>
            <a:ext cx="11513100" cy="467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Let’s count the number of times a given event occurs</a:t>
            </a:r>
            <a:endParaRPr/>
          </a:p>
          <a:p>
            <a:pPr marL="0" marR="0" lvl="0" indent="0" algn="l" rtl="0">
              <a:lnSpc>
                <a:spcPct val="90000"/>
              </a:lnSpc>
              <a:spcBef>
                <a:spcPts val="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92" name="Google Shape;92;p14"/>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
        <p:nvSpPr>
          <p:cNvPr id="93" name="Google Shape;93;p14"/>
          <p:cNvSpPr txBox="1"/>
          <p:nvPr/>
        </p:nvSpPr>
        <p:spPr>
          <a:xfrm>
            <a:off x="1175775" y="3205725"/>
            <a:ext cx="3557100" cy="1587000"/>
          </a:xfrm>
          <a:prstGeom prst="rect">
            <a:avLst/>
          </a:prstGeom>
          <a:solidFill>
            <a:srgbClr val="EFEFEF"/>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7000"/>
              </a:lnSpc>
              <a:spcBef>
                <a:spcPts val="0"/>
              </a:spcBef>
              <a:spcAft>
                <a:spcPts val="0"/>
              </a:spcAft>
              <a:buClr>
                <a:srgbClr val="2838B0"/>
              </a:buClr>
              <a:buFont typeface="Consolas"/>
              <a:buNone/>
            </a:pPr>
            <a:r>
              <a:rPr lang="en-US" sz="1400" b="1" i="1" u="none" strike="noStrike" cap="none" dirty="0">
                <a:solidFill>
                  <a:srgbClr val="2838B0"/>
                </a:solidFill>
                <a:latin typeface="Consolas"/>
                <a:ea typeface="Consolas"/>
                <a:cs typeface="Consolas"/>
                <a:sym typeface="Consolas"/>
              </a:rPr>
              <a:t>public</a:t>
            </a:r>
            <a:r>
              <a:rPr lang="en-US" sz="1400" b="0" i="0" u="none" strike="noStrike" cap="none" dirty="0">
                <a:solidFill>
                  <a:schemeClr val="dk1"/>
                </a:solidFill>
                <a:latin typeface="Consolas"/>
                <a:ea typeface="Consolas"/>
                <a:cs typeface="Consolas"/>
                <a:sym typeface="Consolas"/>
              </a:rPr>
              <a:t> </a:t>
            </a:r>
            <a:r>
              <a:rPr lang="en-US" sz="1400" b="1" i="1" u="none" strike="noStrike" cap="none" dirty="0">
                <a:solidFill>
                  <a:srgbClr val="2838B0"/>
                </a:solidFill>
                <a:latin typeface="Consolas"/>
                <a:ea typeface="Consolas"/>
                <a:cs typeface="Consolas"/>
                <a:sym typeface="Consolas"/>
              </a:rPr>
              <a:t>interface</a:t>
            </a:r>
            <a:r>
              <a:rPr lang="en-US" sz="1400" b="0" i="0" u="none" strike="noStrike" cap="none" dirty="0">
                <a:solidFill>
                  <a:schemeClr val="dk1"/>
                </a:solidFill>
                <a:latin typeface="Consolas"/>
                <a:ea typeface="Consolas"/>
                <a:cs typeface="Consolas"/>
                <a:sym typeface="Consolas"/>
              </a:rPr>
              <a:t> </a:t>
            </a:r>
            <a:r>
              <a:rPr lang="en-US" sz="1400" b="1" i="0" u="none" strike="noStrike" cap="none" dirty="0">
                <a:solidFill>
                  <a:srgbClr val="287088"/>
                </a:solidFill>
                <a:latin typeface="Consolas"/>
                <a:ea typeface="Consolas"/>
                <a:cs typeface="Consolas"/>
                <a:sym typeface="Consolas"/>
              </a:rPr>
              <a:t>Counter</a:t>
            </a:r>
            <a:r>
              <a:rPr lang="en-US" sz="1400" b="0" i="0" u="none" strike="noStrike" cap="none" dirty="0">
                <a:solidFill>
                  <a:schemeClr val="dk1"/>
                </a:solidFill>
                <a:latin typeface="Consolas"/>
                <a:ea typeface="Consolas"/>
                <a:cs typeface="Consolas"/>
                <a:sym typeface="Consolas"/>
              </a:rPr>
              <a:t> </a:t>
            </a:r>
            <a:r>
              <a:rPr lang="en-US" sz="1400" b="0" i="0" u="none" strike="noStrike" cap="none" dirty="0">
                <a:solidFill>
                  <a:srgbClr val="666666"/>
                </a:solidFill>
                <a:latin typeface="Consolas"/>
                <a:ea typeface="Consolas"/>
                <a:cs typeface="Consolas"/>
                <a:sym typeface="Consolas"/>
              </a:rPr>
              <a:t>{</a:t>
            </a:r>
            <a:br>
              <a:rPr lang="en-US" sz="1400" b="0" i="0" u="none" strike="noStrike" cap="none" dirty="0">
                <a:solidFill>
                  <a:schemeClr val="dk1"/>
                </a:solidFill>
                <a:latin typeface="Consolas"/>
                <a:ea typeface="Consolas"/>
                <a:cs typeface="Consolas"/>
                <a:sym typeface="Consolas"/>
              </a:rPr>
            </a:br>
            <a:r>
              <a:rPr lang="en-US" sz="1400" b="0" i="0" u="none" strike="noStrike" cap="none" dirty="0">
                <a:solidFill>
                  <a:schemeClr val="dk1"/>
                </a:solidFill>
                <a:latin typeface="Consolas"/>
                <a:ea typeface="Consolas"/>
                <a:cs typeface="Consolas"/>
                <a:sym typeface="Consolas"/>
              </a:rPr>
              <a:t>  </a:t>
            </a:r>
            <a:r>
              <a:rPr lang="en-US" sz="1400" b="1" i="1" u="none" strike="noStrike" cap="none" dirty="0">
                <a:solidFill>
                  <a:srgbClr val="2838B0"/>
                </a:solidFill>
                <a:latin typeface="Consolas"/>
                <a:ea typeface="Consolas"/>
                <a:cs typeface="Consolas"/>
                <a:sym typeface="Consolas"/>
              </a:rPr>
              <a:t>public</a:t>
            </a:r>
            <a:r>
              <a:rPr lang="en-US" sz="1400" b="0" i="0" u="none" strike="noStrike" cap="none" dirty="0">
                <a:solidFill>
                  <a:schemeClr val="dk1"/>
                </a:solidFill>
                <a:latin typeface="Consolas"/>
                <a:ea typeface="Consolas"/>
                <a:cs typeface="Consolas"/>
                <a:sym typeface="Consolas"/>
              </a:rPr>
              <a:t> </a:t>
            </a:r>
            <a:r>
              <a:rPr lang="en-US" sz="1400" b="0" i="1" u="none" strike="noStrike" cap="none" dirty="0">
                <a:solidFill>
                  <a:srgbClr val="2838B0"/>
                </a:solidFill>
                <a:latin typeface="Consolas"/>
                <a:ea typeface="Consolas"/>
                <a:cs typeface="Consolas"/>
                <a:sym typeface="Consolas"/>
              </a:rPr>
              <a:t>void</a:t>
            </a:r>
            <a:r>
              <a:rPr lang="en-US" sz="1400" b="0" i="0" u="none" strike="noStrike" cap="none" dirty="0">
                <a:solidFill>
                  <a:schemeClr val="dk1"/>
                </a:solidFill>
                <a:latin typeface="Consolas"/>
                <a:ea typeface="Consolas"/>
                <a:cs typeface="Consolas"/>
                <a:sym typeface="Consolas"/>
              </a:rPr>
              <a:t> </a:t>
            </a:r>
            <a:r>
              <a:rPr lang="en-US" sz="1400" b="0" i="0" u="none" strike="noStrike" cap="none" dirty="0">
                <a:solidFill>
                  <a:srgbClr val="785840"/>
                </a:solidFill>
                <a:latin typeface="Consolas"/>
                <a:ea typeface="Consolas"/>
                <a:cs typeface="Consolas"/>
                <a:sym typeface="Consolas"/>
              </a:rPr>
              <a:t>increment</a:t>
            </a:r>
            <a:r>
              <a:rPr lang="en-US" sz="1400" b="0" i="0" u="none" strike="noStrike" cap="none" dirty="0">
                <a:solidFill>
                  <a:srgbClr val="666666"/>
                </a:solidFill>
                <a:latin typeface="Consolas"/>
                <a:ea typeface="Consolas"/>
                <a:cs typeface="Consolas"/>
                <a:sym typeface="Consolas"/>
              </a:rPr>
              <a:t>();</a:t>
            </a:r>
            <a:br>
              <a:rPr lang="en-US" sz="1400" b="0" i="0" u="none" strike="noStrike" cap="none" dirty="0">
                <a:solidFill>
                  <a:schemeClr val="dk1"/>
                </a:solidFill>
                <a:latin typeface="Consolas"/>
                <a:ea typeface="Consolas"/>
                <a:cs typeface="Consolas"/>
                <a:sym typeface="Consolas"/>
              </a:rPr>
            </a:br>
            <a:r>
              <a:rPr lang="en-US" sz="1400" b="0" i="0" u="none" strike="noStrike" cap="none" dirty="0">
                <a:solidFill>
                  <a:schemeClr val="dk1"/>
                </a:solidFill>
                <a:latin typeface="Consolas"/>
                <a:ea typeface="Consolas"/>
                <a:cs typeface="Consolas"/>
                <a:sym typeface="Consolas"/>
              </a:rPr>
              <a:t>  </a:t>
            </a:r>
            <a:r>
              <a:rPr lang="en-US" sz="1400" b="1" i="1" u="none" strike="noStrike" cap="none" dirty="0">
                <a:solidFill>
                  <a:srgbClr val="2838B0"/>
                </a:solidFill>
                <a:latin typeface="Consolas"/>
                <a:ea typeface="Consolas"/>
                <a:cs typeface="Consolas"/>
                <a:sym typeface="Consolas"/>
              </a:rPr>
              <a:t>public</a:t>
            </a:r>
            <a:r>
              <a:rPr lang="en-US" sz="1400" b="0" i="0" u="none" strike="noStrike" cap="none" dirty="0">
                <a:solidFill>
                  <a:schemeClr val="dk1"/>
                </a:solidFill>
                <a:latin typeface="Consolas"/>
                <a:ea typeface="Consolas"/>
                <a:cs typeface="Consolas"/>
                <a:sym typeface="Consolas"/>
              </a:rPr>
              <a:t> </a:t>
            </a:r>
            <a:r>
              <a:rPr lang="en-US" sz="1400" b="0" i="1" u="none" strike="noStrike" cap="none" dirty="0">
                <a:solidFill>
                  <a:srgbClr val="2838B0"/>
                </a:solidFill>
                <a:latin typeface="Consolas"/>
                <a:ea typeface="Consolas"/>
                <a:cs typeface="Consolas"/>
                <a:sym typeface="Consolas"/>
              </a:rPr>
              <a:t>int</a:t>
            </a:r>
            <a:r>
              <a:rPr lang="en-US" sz="1400" b="0" i="0" u="none" strike="noStrike" cap="none" dirty="0">
                <a:solidFill>
                  <a:schemeClr val="dk1"/>
                </a:solidFill>
                <a:latin typeface="Consolas"/>
                <a:ea typeface="Consolas"/>
                <a:cs typeface="Consolas"/>
                <a:sym typeface="Consolas"/>
              </a:rPr>
              <a:t> </a:t>
            </a:r>
            <a:r>
              <a:rPr lang="en-US" sz="1400" b="0" i="0" u="none" strike="noStrike" cap="none" dirty="0">
                <a:solidFill>
                  <a:srgbClr val="785840"/>
                </a:solidFill>
                <a:latin typeface="Consolas"/>
                <a:ea typeface="Consolas"/>
                <a:cs typeface="Consolas"/>
                <a:sym typeface="Consolas"/>
              </a:rPr>
              <a:t>value</a:t>
            </a:r>
            <a:r>
              <a:rPr lang="en-US" sz="1400" b="0" i="0" u="none" strike="noStrike" cap="none" dirty="0">
                <a:solidFill>
                  <a:srgbClr val="666666"/>
                </a:solidFill>
                <a:latin typeface="Consolas"/>
                <a:ea typeface="Consolas"/>
                <a:cs typeface="Consolas"/>
                <a:sym typeface="Consolas"/>
              </a:rPr>
              <a:t>();</a:t>
            </a:r>
            <a:br>
              <a:rPr lang="en-US" sz="1400" b="0" i="0" u="none" strike="noStrike" cap="none" dirty="0">
                <a:solidFill>
                  <a:schemeClr val="dk1"/>
                </a:solidFill>
                <a:latin typeface="Consolas"/>
                <a:ea typeface="Consolas"/>
                <a:cs typeface="Consolas"/>
                <a:sym typeface="Consolas"/>
              </a:rPr>
            </a:br>
            <a:r>
              <a:rPr lang="en-US" sz="1400" b="0" i="0" u="none" strike="noStrike" cap="none" dirty="0">
                <a:solidFill>
                  <a:srgbClr val="666666"/>
                </a:solidFill>
                <a:latin typeface="Consolas"/>
                <a:ea typeface="Consolas"/>
                <a:cs typeface="Consolas"/>
                <a:sym typeface="Consolas"/>
              </a:rPr>
              <a:t>}</a:t>
            </a:r>
            <a:endParaRPr dirty="0"/>
          </a:p>
        </p:txBody>
      </p:sp>
      <p:sp>
        <p:nvSpPr>
          <p:cNvPr id="94" name="Google Shape;94;p14"/>
          <p:cNvSpPr txBox="1"/>
          <p:nvPr/>
        </p:nvSpPr>
        <p:spPr>
          <a:xfrm>
            <a:off x="6658650" y="2791050"/>
            <a:ext cx="4414800" cy="2838900"/>
          </a:xfrm>
          <a:prstGeom prst="rect">
            <a:avLst/>
          </a:prstGeom>
          <a:solidFill>
            <a:srgbClr val="EFEFEF"/>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7000"/>
              </a:lnSpc>
              <a:spcBef>
                <a:spcPts val="0"/>
              </a:spcBef>
              <a:spcAft>
                <a:spcPts val="0"/>
              </a:spcAft>
              <a:buClr>
                <a:srgbClr val="888888"/>
              </a:buClr>
              <a:buFont typeface="Consolas"/>
              <a:buNone/>
            </a:pPr>
            <a:r>
              <a:rPr lang="en-US" b="0" i="1" u="none" strike="noStrike" cap="none" dirty="0">
                <a:solidFill>
                  <a:srgbClr val="888888"/>
                </a:solidFill>
                <a:latin typeface="Consolas"/>
                <a:ea typeface="Consolas"/>
                <a:cs typeface="Consolas"/>
                <a:sym typeface="Consolas"/>
              </a:rPr>
              <a:t>// background threads</a:t>
            </a:r>
            <a:br>
              <a:rPr lang="en-US" b="0" i="0" u="none" strike="noStrike" cap="none" dirty="0">
                <a:solidFill>
                  <a:schemeClr val="dk1"/>
                </a:solidFill>
                <a:latin typeface="Consolas"/>
                <a:ea typeface="Consolas"/>
                <a:cs typeface="Consolas"/>
                <a:sym typeface="Consolas"/>
              </a:rPr>
            </a:br>
            <a:r>
              <a:rPr lang="en-US" b="1" i="0" u="none" strike="noStrike" cap="none" dirty="0">
                <a:solidFill>
                  <a:srgbClr val="2838B0"/>
                </a:solidFill>
                <a:latin typeface="Consolas"/>
                <a:ea typeface="Consolas"/>
                <a:cs typeface="Consolas"/>
                <a:sym typeface="Consolas"/>
              </a:rPr>
              <a:t>for</a:t>
            </a:r>
            <a:r>
              <a:rPr lang="en-US" b="0" i="0" u="none" strike="noStrike" cap="none" dirty="0">
                <a:solidFill>
                  <a:schemeClr val="dk1"/>
                </a:solidFill>
                <a:latin typeface="Consolas"/>
                <a:ea typeface="Consolas"/>
                <a:cs typeface="Consolas"/>
                <a:sym typeface="Consolas"/>
              </a:rPr>
              <a:t> </a:t>
            </a:r>
            <a:r>
              <a:rPr lang="en-US" b="0" i="0" u="none" strike="noStrike" cap="none" dirty="0">
                <a:solidFill>
                  <a:srgbClr val="666666"/>
                </a:solidFill>
                <a:latin typeface="Consolas"/>
                <a:ea typeface="Consolas"/>
                <a:cs typeface="Consolas"/>
                <a:sym typeface="Consolas"/>
              </a:rPr>
              <a:t>(</a:t>
            </a:r>
            <a:r>
              <a:rPr lang="en-US" b="0" i="1" u="none" strike="noStrike" cap="none" dirty="0">
                <a:solidFill>
                  <a:srgbClr val="2838B0"/>
                </a:solidFill>
                <a:latin typeface="Consolas"/>
                <a:ea typeface="Consolas"/>
                <a:cs typeface="Consolas"/>
                <a:sym typeface="Consolas"/>
              </a:rPr>
              <a:t>int</a:t>
            </a:r>
            <a:r>
              <a:rPr lang="en-US" b="0" i="0" u="none" strike="noStrike" cap="none" dirty="0">
                <a:solidFill>
                  <a:schemeClr val="dk1"/>
                </a:solidFill>
                <a:latin typeface="Consolas"/>
                <a:ea typeface="Consolas"/>
                <a:cs typeface="Consolas"/>
                <a:sym typeface="Consolas"/>
              </a:rPr>
              <a:t> i </a:t>
            </a:r>
            <a:r>
              <a:rPr lang="en-US" b="0" i="0" u="none" strike="noStrike" cap="none" dirty="0">
                <a:solidFill>
                  <a:srgbClr val="666666"/>
                </a:solidFill>
                <a:latin typeface="Consolas"/>
                <a:ea typeface="Consolas"/>
                <a:cs typeface="Consolas"/>
                <a:sym typeface="Consolas"/>
              </a:rPr>
              <a:t>=</a:t>
            </a:r>
            <a:r>
              <a:rPr lang="en-US" b="0" i="0" u="none" strike="noStrike" cap="none" dirty="0">
                <a:solidFill>
                  <a:schemeClr val="dk1"/>
                </a:solidFill>
                <a:latin typeface="Consolas"/>
                <a:ea typeface="Consolas"/>
                <a:cs typeface="Consolas"/>
                <a:sym typeface="Consolas"/>
              </a:rPr>
              <a:t> </a:t>
            </a:r>
            <a:r>
              <a:rPr lang="en-US" b="0" i="0" u="none" strike="noStrike" cap="none" dirty="0">
                <a:solidFill>
                  <a:srgbClr val="444444"/>
                </a:solidFill>
                <a:latin typeface="Consolas"/>
                <a:ea typeface="Consolas"/>
                <a:cs typeface="Consolas"/>
                <a:sym typeface="Consolas"/>
              </a:rPr>
              <a:t>0</a:t>
            </a:r>
            <a:r>
              <a:rPr lang="en-US" b="0" i="0" u="none" strike="noStrike" cap="none" dirty="0">
                <a:solidFill>
                  <a:srgbClr val="666666"/>
                </a:solidFill>
                <a:latin typeface="Consolas"/>
                <a:ea typeface="Consolas"/>
                <a:cs typeface="Consolas"/>
                <a:sym typeface="Consolas"/>
              </a:rPr>
              <a:t>;</a:t>
            </a:r>
            <a:r>
              <a:rPr lang="en-US" b="0" i="0" u="none" strike="noStrike" cap="none" dirty="0">
                <a:solidFill>
                  <a:schemeClr val="dk1"/>
                </a:solidFill>
                <a:latin typeface="Consolas"/>
                <a:ea typeface="Consolas"/>
                <a:cs typeface="Consolas"/>
                <a:sym typeface="Consolas"/>
              </a:rPr>
              <a:t> i </a:t>
            </a:r>
            <a:r>
              <a:rPr lang="en-US" b="0" i="0" u="none" strike="noStrike" cap="none" dirty="0">
                <a:solidFill>
                  <a:srgbClr val="666666"/>
                </a:solidFill>
                <a:latin typeface="Consolas"/>
                <a:ea typeface="Consolas"/>
                <a:cs typeface="Consolas"/>
                <a:sym typeface="Consolas"/>
              </a:rPr>
              <a:t>&lt;</a:t>
            </a:r>
            <a:r>
              <a:rPr lang="en-US" b="0" i="0" u="none" strike="noStrike" cap="none" dirty="0">
                <a:solidFill>
                  <a:schemeClr val="dk1"/>
                </a:solidFill>
                <a:latin typeface="Consolas"/>
                <a:ea typeface="Consolas"/>
                <a:cs typeface="Consolas"/>
                <a:sym typeface="Consolas"/>
              </a:rPr>
              <a:t> </a:t>
            </a:r>
            <a:r>
              <a:rPr lang="en-US" b="0" i="0" u="none" strike="noStrike" cap="none" dirty="0" err="1">
                <a:solidFill>
                  <a:schemeClr val="dk1"/>
                </a:solidFill>
                <a:latin typeface="Consolas"/>
                <a:ea typeface="Consolas"/>
                <a:cs typeface="Consolas"/>
                <a:sym typeface="Consolas"/>
              </a:rPr>
              <a:t>numIterations</a:t>
            </a:r>
            <a:r>
              <a:rPr lang="en-US" b="0" i="0" u="none" strike="noStrike" cap="none" dirty="0">
                <a:solidFill>
                  <a:srgbClr val="666666"/>
                </a:solidFill>
                <a:latin typeface="Consolas"/>
                <a:ea typeface="Consolas"/>
                <a:cs typeface="Consolas"/>
                <a:sym typeface="Consolas"/>
              </a:rPr>
              <a:t>;</a:t>
            </a:r>
            <a:r>
              <a:rPr lang="en-US" b="0" i="0" u="none" strike="noStrike" cap="none" dirty="0">
                <a:solidFill>
                  <a:schemeClr val="dk1"/>
                </a:solidFill>
                <a:latin typeface="Consolas"/>
                <a:ea typeface="Consolas"/>
                <a:cs typeface="Consolas"/>
                <a:sym typeface="Consolas"/>
              </a:rPr>
              <a:t> i</a:t>
            </a:r>
            <a:r>
              <a:rPr lang="en-US" b="0" i="0" u="none" strike="noStrike" cap="none" dirty="0">
                <a:solidFill>
                  <a:srgbClr val="666666"/>
                </a:solidFill>
                <a:latin typeface="Consolas"/>
                <a:ea typeface="Consolas"/>
                <a:cs typeface="Consolas"/>
                <a:sym typeface="Consolas"/>
              </a:rPr>
              <a:t>++)</a:t>
            </a:r>
            <a:r>
              <a:rPr lang="en-US" b="0" i="0" u="none" strike="noStrike" cap="none" dirty="0">
                <a:solidFill>
                  <a:schemeClr val="dk1"/>
                </a:solidFill>
                <a:latin typeface="Consolas"/>
                <a:ea typeface="Consolas"/>
                <a:cs typeface="Consolas"/>
                <a:sym typeface="Consolas"/>
              </a:rPr>
              <a:t> </a:t>
            </a:r>
            <a:r>
              <a:rPr lang="en-US" b="0" i="0" u="none" strike="noStrike" cap="none" dirty="0">
                <a:solidFill>
                  <a:srgbClr val="666666"/>
                </a:solidFill>
                <a:latin typeface="Consolas"/>
                <a:ea typeface="Consolas"/>
                <a:cs typeface="Consolas"/>
                <a:sym typeface="Consolas"/>
              </a:rPr>
              <a:t>{</a:t>
            </a:r>
            <a:br>
              <a:rPr lang="en-US" b="0" i="0" u="none" strike="noStrike" cap="none" dirty="0">
                <a:solidFill>
                  <a:schemeClr val="dk1"/>
                </a:solidFill>
                <a:latin typeface="Consolas"/>
                <a:ea typeface="Consolas"/>
                <a:cs typeface="Consolas"/>
                <a:sym typeface="Consolas"/>
              </a:rPr>
            </a:br>
            <a:r>
              <a:rPr lang="en-US" b="0" i="0" u="none" strike="noStrike" cap="none" dirty="0">
                <a:solidFill>
                  <a:schemeClr val="dk1"/>
                </a:solidFill>
                <a:latin typeface="Consolas"/>
                <a:ea typeface="Consolas"/>
                <a:cs typeface="Consolas"/>
                <a:sym typeface="Consolas"/>
              </a:rPr>
              <a:t>  </a:t>
            </a:r>
            <a:r>
              <a:rPr lang="en-US" b="0" i="1" u="none" strike="noStrike" cap="none" dirty="0">
                <a:solidFill>
                  <a:srgbClr val="888888"/>
                </a:solidFill>
                <a:latin typeface="Consolas"/>
                <a:ea typeface="Consolas"/>
                <a:cs typeface="Consolas"/>
                <a:sym typeface="Consolas"/>
              </a:rPr>
              <a:t>// perform some work</a:t>
            </a:r>
            <a:br>
              <a:rPr lang="en-US" b="0" i="0" u="none" strike="noStrike" cap="none" dirty="0">
                <a:solidFill>
                  <a:schemeClr val="dk1"/>
                </a:solidFill>
                <a:latin typeface="Consolas"/>
                <a:ea typeface="Consolas"/>
                <a:cs typeface="Consolas"/>
                <a:sym typeface="Consolas"/>
              </a:rPr>
            </a:br>
            <a:br>
              <a:rPr lang="en-US" b="0" i="0" u="none" strike="noStrike" cap="none" dirty="0">
                <a:solidFill>
                  <a:schemeClr val="dk1"/>
                </a:solidFill>
                <a:latin typeface="Consolas"/>
                <a:ea typeface="Consolas"/>
                <a:cs typeface="Consolas"/>
                <a:sym typeface="Consolas"/>
              </a:rPr>
            </a:br>
            <a:r>
              <a:rPr lang="en-US" b="0" i="0" u="none" strike="noStrike" cap="none" dirty="0">
                <a:solidFill>
                  <a:schemeClr val="dk1"/>
                </a:solidFill>
                <a:latin typeface="Consolas"/>
                <a:ea typeface="Consolas"/>
                <a:cs typeface="Consolas"/>
                <a:sym typeface="Consolas"/>
              </a:rPr>
              <a:t>  </a:t>
            </a:r>
            <a:r>
              <a:rPr lang="en-US" b="0" i="0" u="none" strike="noStrike" cap="none" dirty="0" err="1">
                <a:solidFill>
                  <a:schemeClr val="dk1"/>
                </a:solidFill>
                <a:latin typeface="Consolas"/>
                <a:ea typeface="Consolas"/>
                <a:cs typeface="Consolas"/>
                <a:sym typeface="Consolas"/>
              </a:rPr>
              <a:t>counter</a:t>
            </a:r>
            <a:r>
              <a:rPr lang="en-US" b="0" i="0" u="none" strike="noStrike" cap="none" dirty="0" err="1">
                <a:solidFill>
                  <a:srgbClr val="666666"/>
                </a:solidFill>
                <a:latin typeface="Consolas"/>
                <a:ea typeface="Consolas"/>
                <a:cs typeface="Consolas"/>
                <a:sym typeface="Consolas"/>
              </a:rPr>
              <a:t>.</a:t>
            </a:r>
            <a:r>
              <a:rPr lang="en-US" b="0" i="0" u="none" strike="noStrike" cap="none" dirty="0" err="1">
                <a:solidFill>
                  <a:srgbClr val="388038"/>
                </a:solidFill>
                <a:latin typeface="Consolas"/>
                <a:ea typeface="Consolas"/>
                <a:cs typeface="Consolas"/>
                <a:sym typeface="Consolas"/>
              </a:rPr>
              <a:t>increment</a:t>
            </a:r>
            <a:r>
              <a:rPr lang="en-US" b="0" i="0" u="none" strike="noStrike" cap="none" dirty="0">
                <a:solidFill>
                  <a:srgbClr val="666666"/>
                </a:solidFill>
                <a:latin typeface="Consolas"/>
                <a:ea typeface="Consolas"/>
                <a:cs typeface="Consolas"/>
                <a:sym typeface="Consolas"/>
              </a:rPr>
              <a:t>();</a:t>
            </a:r>
            <a:br>
              <a:rPr lang="en-US" b="0" i="0" u="none" strike="noStrike" cap="none" dirty="0">
                <a:solidFill>
                  <a:schemeClr val="dk1"/>
                </a:solidFill>
                <a:latin typeface="Consolas"/>
                <a:ea typeface="Consolas"/>
                <a:cs typeface="Consolas"/>
                <a:sym typeface="Consolas"/>
              </a:rPr>
            </a:br>
            <a:r>
              <a:rPr lang="en-US" b="0" i="0" u="none" strike="noStrike" cap="none" dirty="0">
                <a:solidFill>
                  <a:srgbClr val="666666"/>
                </a:solidFill>
                <a:latin typeface="Consolas"/>
                <a:ea typeface="Consolas"/>
                <a:cs typeface="Consolas"/>
                <a:sym typeface="Consolas"/>
              </a:rPr>
              <a:t>}</a:t>
            </a:r>
            <a:br>
              <a:rPr lang="en-US" b="0" i="0" u="none" strike="noStrike" cap="none" dirty="0">
                <a:solidFill>
                  <a:schemeClr val="dk1"/>
                </a:solidFill>
                <a:latin typeface="Consolas"/>
                <a:ea typeface="Consolas"/>
                <a:cs typeface="Consolas"/>
                <a:sym typeface="Consolas"/>
              </a:rPr>
            </a:br>
            <a:br>
              <a:rPr lang="en-US" b="0" i="0" u="none" strike="noStrike" cap="none" dirty="0">
                <a:solidFill>
                  <a:schemeClr val="dk1"/>
                </a:solidFill>
                <a:latin typeface="Consolas"/>
                <a:ea typeface="Consolas"/>
                <a:cs typeface="Consolas"/>
                <a:sym typeface="Consolas"/>
              </a:rPr>
            </a:br>
            <a:r>
              <a:rPr lang="en-US" b="0" i="1" u="none" strike="noStrike" cap="none" dirty="0">
                <a:solidFill>
                  <a:srgbClr val="888888"/>
                </a:solidFill>
                <a:latin typeface="Consolas"/>
                <a:ea typeface="Consolas"/>
                <a:cs typeface="Consolas"/>
                <a:sym typeface="Consolas"/>
              </a:rPr>
              <a:t>// progress thread</a:t>
            </a:r>
            <a:br>
              <a:rPr lang="en-US" b="0" i="0" u="none" strike="noStrike" cap="none" dirty="0">
                <a:solidFill>
                  <a:schemeClr val="dk1"/>
                </a:solidFill>
                <a:latin typeface="Consolas"/>
                <a:ea typeface="Consolas"/>
                <a:cs typeface="Consolas"/>
                <a:sym typeface="Consolas"/>
              </a:rPr>
            </a:br>
            <a:r>
              <a:rPr lang="en-US" b="1" i="0" u="none" strike="noStrike" cap="none" dirty="0">
                <a:solidFill>
                  <a:srgbClr val="2838B0"/>
                </a:solidFill>
                <a:latin typeface="Consolas"/>
                <a:ea typeface="Consolas"/>
                <a:cs typeface="Consolas"/>
                <a:sym typeface="Consolas"/>
              </a:rPr>
              <a:t>while</a:t>
            </a:r>
            <a:r>
              <a:rPr lang="en-US" b="0" i="0" u="none" strike="noStrike" cap="none" dirty="0">
                <a:solidFill>
                  <a:schemeClr val="dk1"/>
                </a:solidFill>
                <a:latin typeface="Consolas"/>
                <a:ea typeface="Consolas"/>
                <a:cs typeface="Consolas"/>
                <a:sym typeface="Consolas"/>
              </a:rPr>
              <a:t> </a:t>
            </a:r>
            <a:r>
              <a:rPr lang="en-US" b="0" i="0" u="none" strike="noStrike" cap="none" dirty="0">
                <a:solidFill>
                  <a:srgbClr val="666666"/>
                </a:solidFill>
                <a:latin typeface="Consolas"/>
                <a:ea typeface="Consolas"/>
                <a:cs typeface="Consolas"/>
                <a:sym typeface="Consolas"/>
              </a:rPr>
              <a:t>(</a:t>
            </a:r>
            <a:r>
              <a:rPr lang="en-US" b="0" i="0" u="none" strike="noStrike" cap="none" dirty="0" err="1">
                <a:solidFill>
                  <a:schemeClr val="dk1"/>
                </a:solidFill>
                <a:latin typeface="Consolas"/>
                <a:ea typeface="Consolas"/>
                <a:cs typeface="Consolas"/>
                <a:sym typeface="Consolas"/>
              </a:rPr>
              <a:t>isWorking</a:t>
            </a:r>
            <a:r>
              <a:rPr lang="en-US" b="0" i="0" u="none" strike="noStrike" cap="none" dirty="0">
                <a:solidFill>
                  <a:srgbClr val="666666"/>
                </a:solidFill>
                <a:latin typeface="Consolas"/>
                <a:ea typeface="Consolas"/>
                <a:cs typeface="Consolas"/>
                <a:sym typeface="Consolas"/>
              </a:rPr>
              <a:t>)</a:t>
            </a:r>
            <a:r>
              <a:rPr lang="en-US" b="0" i="0" u="none" strike="noStrike" cap="none" dirty="0">
                <a:solidFill>
                  <a:schemeClr val="dk1"/>
                </a:solidFill>
                <a:latin typeface="Consolas"/>
                <a:ea typeface="Consolas"/>
                <a:cs typeface="Consolas"/>
                <a:sym typeface="Consolas"/>
              </a:rPr>
              <a:t> </a:t>
            </a:r>
            <a:r>
              <a:rPr lang="en-US" b="0" i="0" u="none" strike="noStrike" cap="none" dirty="0">
                <a:solidFill>
                  <a:srgbClr val="666666"/>
                </a:solidFill>
                <a:latin typeface="Consolas"/>
                <a:ea typeface="Consolas"/>
                <a:cs typeface="Consolas"/>
                <a:sym typeface="Consolas"/>
              </a:rPr>
              <a:t>{</a:t>
            </a:r>
            <a:br>
              <a:rPr lang="en-US" b="0" i="0" u="none" strike="noStrike" cap="none" dirty="0">
                <a:solidFill>
                  <a:schemeClr val="dk1"/>
                </a:solidFill>
                <a:latin typeface="Consolas"/>
                <a:ea typeface="Consolas"/>
                <a:cs typeface="Consolas"/>
                <a:sym typeface="Consolas"/>
              </a:rPr>
            </a:br>
            <a:r>
              <a:rPr lang="en-US" b="0" i="0" u="none" strike="noStrike" cap="none" dirty="0">
                <a:solidFill>
                  <a:schemeClr val="dk1"/>
                </a:solidFill>
                <a:latin typeface="Consolas"/>
                <a:ea typeface="Consolas"/>
                <a:cs typeface="Consolas"/>
                <a:sym typeface="Consolas"/>
              </a:rPr>
              <a:t>  </a:t>
            </a:r>
            <a:r>
              <a:rPr lang="en-US" b="0" i="0" u="none" strike="noStrike" cap="none" dirty="0" err="1">
                <a:solidFill>
                  <a:schemeClr val="dk1"/>
                </a:solidFill>
                <a:latin typeface="Consolas"/>
                <a:ea typeface="Consolas"/>
                <a:cs typeface="Consolas"/>
                <a:sym typeface="Consolas"/>
              </a:rPr>
              <a:t>System</a:t>
            </a:r>
            <a:r>
              <a:rPr lang="en-US" b="0" i="0" u="none" strike="noStrike" cap="none" dirty="0" err="1">
                <a:solidFill>
                  <a:srgbClr val="666666"/>
                </a:solidFill>
                <a:latin typeface="Consolas"/>
                <a:ea typeface="Consolas"/>
                <a:cs typeface="Consolas"/>
                <a:sym typeface="Consolas"/>
              </a:rPr>
              <a:t>.</a:t>
            </a:r>
            <a:r>
              <a:rPr lang="en-US" b="0" i="0" u="none" strike="noStrike" cap="none" dirty="0" err="1">
                <a:solidFill>
                  <a:srgbClr val="388038"/>
                </a:solidFill>
                <a:latin typeface="Consolas"/>
                <a:ea typeface="Consolas"/>
                <a:cs typeface="Consolas"/>
                <a:sym typeface="Consolas"/>
              </a:rPr>
              <a:t>out</a:t>
            </a:r>
            <a:r>
              <a:rPr lang="en-US" b="0" i="0" u="none" strike="noStrike" cap="none" dirty="0" err="1">
                <a:solidFill>
                  <a:srgbClr val="666666"/>
                </a:solidFill>
                <a:latin typeface="Consolas"/>
                <a:ea typeface="Consolas"/>
                <a:cs typeface="Consolas"/>
                <a:sym typeface="Consolas"/>
              </a:rPr>
              <a:t>.</a:t>
            </a:r>
            <a:r>
              <a:rPr lang="en-US" b="0" i="0" u="none" strike="noStrike" cap="none" dirty="0" err="1">
                <a:solidFill>
                  <a:srgbClr val="388038"/>
                </a:solidFill>
                <a:latin typeface="Consolas"/>
                <a:ea typeface="Consolas"/>
                <a:cs typeface="Consolas"/>
                <a:sym typeface="Consolas"/>
              </a:rPr>
              <a:t>println</a:t>
            </a:r>
            <a:r>
              <a:rPr lang="en-US" b="0" i="0" u="none" strike="noStrike" cap="none" dirty="0">
                <a:solidFill>
                  <a:srgbClr val="666666"/>
                </a:solidFill>
                <a:latin typeface="Consolas"/>
                <a:ea typeface="Consolas"/>
                <a:cs typeface="Consolas"/>
                <a:sym typeface="Consolas"/>
              </a:rPr>
              <a:t>(</a:t>
            </a:r>
            <a:r>
              <a:rPr lang="en-US" b="0" i="0" u="none" strike="noStrike" cap="none" dirty="0" err="1">
                <a:solidFill>
                  <a:schemeClr val="dk1"/>
                </a:solidFill>
                <a:latin typeface="Consolas"/>
                <a:ea typeface="Consolas"/>
                <a:cs typeface="Consolas"/>
                <a:sym typeface="Consolas"/>
              </a:rPr>
              <a:t>counter</a:t>
            </a:r>
            <a:r>
              <a:rPr lang="en-US" b="0" i="0" u="none" strike="noStrike" cap="none" dirty="0" err="1">
                <a:solidFill>
                  <a:srgbClr val="666666"/>
                </a:solidFill>
                <a:latin typeface="Consolas"/>
                <a:ea typeface="Consolas"/>
                <a:cs typeface="Consolas"/>
                <a:sym typeface="Consolas"/>
              </a:rPr>
              <a:t>.</a:t>
            </a:r>
            <a:r>
              <a:rPr lang="en-US" b="0" i="0" u="none" strike="noStrike" cap="none" dirty="0" err="1">
                <a:solidFill>
                  <a:srgbClr val="388038"/>
                </a:solidFill>
                <a:latin typeface="Consolas"/>
                <a:ea typeface="Consolas"/>
                <a:cs typeface="Consolas"/>
                <a:sym typeface="Consolas"/>
              </a:rPr>
              <a:t>value</a:t>
            </a:r>
            <a:r>
              <a:rPr lang="en-US" b="0" i="0" u="none" strike="noStrike" cap="none" dirty="0">
                <a:solidFill>
                  <a:srgbClr val="666666"/>
                </a:solidFill>
                <a:latin typeface="Consolas"/>
                <a:ea typeface="Consolas"/>
                <a:cs typeface="Consolas"/>
                <a:sym typeface="Consolas"/>
              </a:rPr>
              <a:t>());</a:t>
            </a:r>
            <a:br>
              <a:rPr lang="en-US" b="0" i="0" u="none" strike="noStrike" cap="none" dirty="0">
                <a:solidFill>
                  <a:schemeClr val="dk1"/>
                </a:solidFill>
                <a:latin typeface="Consolas"/>
                <a:ea typeface="Consolas"/>
                <a:cs typeface="Consolas"/>
                <a:sym typeface="Consolas"/>
              </a:rPr>
            </a:br>
            <a:r>
              <a:rPr lang="en-US" b="0" i="0" u="none" strike="noStrike" cap="none" dirty="0">
                <a:solidFill>
                  <a:srgbClr val="666666"/>
                </a:solidFill>
                <a:latin typeface="Consolas"/>
                <a:ea typeface="Consolas"/>
                <a:cs typeface="Consolas"/>
                <a:sym typeface="Consolas"/>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
        <p:nvSpPr>
          <p:cNvPr id="100" name="Google Shape;100;p15"/>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01" name="Google Shape;101;p15"/>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102" name="Google Shape;102;p15"/>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03" name="Google Shape;103;p15"/>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104" name="Google Shape;104;p15"/>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05" name="Google Shape;105;p15"/>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106" name="Google Shape;106;p15"/>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07" name="Google Shape;107;p15"/>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108" name="Google Shape;108;p15"/>
          <p:cNvSpPr txBox="1"/>
          <p:nvPr/>
        </p:nvSpPr>
        <p:spPr>
          <a:xfrm>
            <a:off x="697007" y="542399"/>
            <a:ext cx="249940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dirty="0">
                <a:solidFill>
                  <a:srgbClr val="000000"/>
                </a:solidFill>
                <a:latin typeface="Calibri"/>
                <a:ea typeface="Calibri"/>
                <a:cs typeface="Calibri"/>
                <a:sym typeface="Calibri"/>
              </a:rPr>
              <a:t>10 iterations each</a:t>
            </a:r>
            <a:endParaRPr sz="2400" b="0" i="0" u="none" strike="noStrike" cap="none" dirty="0">
              <a:solidFill>
                <a:srgbClr val="000000"/>
              </a:solidFill>
              <a:latin typeface="Calibri"/>
              <a:ea typeface="Calibri"/>
              <a:cs typeface="Calibri"/>
              <a:sym typeface="Calibri"/>
            </a:endParaRPr>
          </a:p>
        </p:txBody>
      </p:sp>
      <p:sp>
        <p:nvSpPr>
          <p:cNvPr id="109" name="Google Shape;109;p15"/>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110" name="Google Shape;110;p15"/>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
        <p:nvSpPr>
          <p:cNvPr id="116" name="Google Shape;116;p16"/>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17" name="Google Shape;117;p16"/>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118" name="Google Shape;118;p16"/>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19" name="Google Shape;119;p16"/>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120" name="Google Shape;120;p16"/>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21" name="Google Shape;121;p16"/>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122" name="Google Shape;122;p16"/>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23" name="Google Shape;123;p16"/>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124" name="Google Shape;124;p16"/>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125" name="Google Shape;125;p16"/>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13</a:t>
            </a:fld>
            <a:endParaRPr sz="1200" b="0" i="0" u="none" strike="noStrike" cap="none">
              <a:solidFill>
                <a:srgbClr val="888888"/>
              </a:solidFill>
              <a:latin typeface="Calibri"/>
              <a:ea typeface="Calibri"/>
              <a:cs typeface="Calibri"/>
              <a:sym typeface="Calibri"/>
            </a:endParaRPr>
          </a:p>
        </p:txBody>
      </p:sp>
      <p:sp>
        <p:nvSpPr>
          <p:cNvPr id="131" name="Google Shape;131;p17"/>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32" name="Google Shape;132;p17"/>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133" name="Google Shape;133;p17"/>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sz="3200" b="0" i="0" u="none" strike="noStrike" cap="none">
              <a:solidFill>
                <a:schemeClr val="dk1"/>
              </a:solidFill>
              <a:latin typeface="Arial"/>
              <a:ea typeface="Arial"/>
              <a:cs typeface="Arial"/>
              <a:sym typeface="Arial"/>
            </a:endParaRPr>
          </a:p>
        </p:txBody>
      </p:sp>
      <p:sp>
        <p:nvSpPr>
          <p:cNvPr id="134" name="Google Shape;134;p17"/>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135" name="Google Shape;135;p17"/>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36" name="Google Shape;136;p17"/>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137" name="Google Shape;137;p17"/>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38" name="Google Shape;138;p17"/>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139" name="Google Shape;139;p17"/>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140" name="Google Shape;140;p17"/>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146" name="Google Shape;146;p18"/>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sz="3200" b="0" i="0" u="none" strike="noStrike" cap="none">
              <a:solidFill>
                <a:schemeClr val="dk1"/>
              </a:solidFill>
              <a:latin typeface="Arial"/>
              <a:ea typeface="Arial"/>
              <a:cs typeface="Arial"/>
              <a:sym typeface="Arial"/>
            </a:endParaRPr>
          </a:p>
        </p:txBody>
      </p:sp>
      <p:sp>
        <p:nvSpPr>
          <p:cNvPr id="147" name="Google Shape;147;p18"/>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148" name="Google Shape;148;p18"/>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sz="3200" b="0" i="0" u="none" strike="noStrike" cap="none">
              <a:solidFill>
                <a:schemeClr val="dk1"/>
              </a:solidFill>
              <a:latin typeface="Arial"/>
              <a:ea typeface="Arial"/>
              <a:cs typeface="Arial"/>
              <a:sym typeface="Arial"/>
            </a:endParaRPr>
          </a:p>
        </p:txBody>
      </p:sp>
      <p:sp>
        <p:nvSpPr>
          <p:cNvPr id="149" name="Google Shape;149;p18"/>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150" name="Google Shape;150;p18"/>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51" name="Google Shape;151;p18"/>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152" name="Google Shape;152;p18"/>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53" name="Google Shape;153;p18"/>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154" name="Google Shape;154;p18"/>
          <p:cNvCxnSpPr/>
          <p:nvPr/>
        </p:nvCxnSpPr>
        <p:spPr>
          <a:xfrm flipH="1">
            <a:off x="4020672" y="1761565"/>
            <a:ext cx="4307540" cy="127747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155" name="Google Shape;155;p18"/>
          <p:cNvSpPr txBox="1"/>
          <p:nvPr/>
        </p:nvSpPr>
        <p:spPr>
          <a:xfrm>
            <a:off x="5458516" y="1800743"/>
            <a:ext cx="14798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156" name="Google Shape;156;p18"/>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157" name="Google Shape;157;p18"/>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
        <p:nvSpPr>
          <p:cNvPr id="163" name="Google Shape;163;p19"/>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164" name="Google Shape;164;p19"/>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165" name="Google Shape;165;p19"/>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166" name="Google Shape;166;p19"/>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167" name="Google Shape;167;p19"/>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68" name="Google Shape;168;p19"/>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169" name="Google Shape;169;p19"/>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70" name="Google Shape;170;p19"/>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171" name="Google Shape;171;p19"/>
          <p:cNvCxnSpPr/>
          <p:nvPr/>
        </p:nvCxnSpPr>
        <p:spPr>
          <a:xfrm flipH="1">
            <a:off x="4020672" y="1761565"/>
            <a:ext cx="4307540" cy="127747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172" name="Google Shape;172;p19"/>
          <p:cNvSpPr txBox="1"/>
          <p:nvPr/>
        </p:nvSpPr>
        <p:spPr>
          <a:xfrm>
            <a:off x="5458516" y="1800743"/>
            <a:ext cx="14798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173" name="Google Shape;173;p19"/>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174" name="Google Shape;174;p19"/>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
        <p:nvSpPr>
          <p:cNvPr id="180" name="Google Shape;180;p20"/>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15</a:t>
            </a:r>
            <a:endParaRPr sz="3200" b="0" i="0" u="none" strike="noStrike" cap="none">
              <a:solidFill>
                <a:schemeClr val="dk1"/>
              </a:solidFill>
              <a:latin typeface="Arial"/>
              <a:ea typeface="Arial"/>
              <a:cs typeface="Arial"/>
              <a:sym typeface="Arial"/>
            </a:endParaRPr>
          </a:p>
        </p:txBody>
      </p:sp>
      <p:sp>
        <p:nvSpPr>
          <p:cNvPr id="181" name="Google Shape;181;p20"/>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182" name="Google Shape;182;p20"/>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183" name="Google Shape;183;p20"/>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184" name="Google Shape;184;p20"/>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85" name="Google Shape;185;p20"/>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186" name="Google Shape;186;p20"/>
          <p:cNvSpPr/>
          <p:nvPr/>
        </p:nvSpPr>
        <p:spPr>
          <a:xfrm>
            <a:off x="8299366" y="456116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5</a:t>
            </a:r>
            <a:endParaRPr sz="3200" b="0" i="0" u="none" strike="noStrike" cap="none">
              <a:solidFill>
                <a:schemeClr val="dk1"/>
              </a:solidFill>
              <a:latin typeface="Arial"/>
              <a:ea typeface="Arial"/>
              <a:cs typeface="Arial"/>
              <a:sym typeface="Arial"/>
            </a:endParaRPr>
          </a:p>
        </p:txBody>
      </p:sp>
      <p:sp>
        <p:nvSpPr>
          <p:cNvPr id="187" name="Google Shape;187;p20"/>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188" name="Google Shape;188;p20"/>
          <p:cNvCxnSpPr/>
          <p:nvPr/>
        </p:nvCxnSpPr>
        <p:spPr>
          <a:xfrm rot="10800000">
            <a:off x="4020671" y="3469341"/>
            <a:ext cx="4307541" cy="1573306"/>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189" name="Google Shape;189;p20"/>
          <p:cNvSpPr txBox="1"/>
          <p:nvPr/>
        </p:nvSpPr>
        <p:spPr>
          <a:xfrm>
            <a:off x="5495557" y="3647659"/>
            <a:ext cx="14798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190" name="Google Shape;190;p20"/>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191" name="Google Shape;191;p20"/>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
        <p:nvSpPr>
          <p:cNvPr id="197" name="Google Shape;197;p21"/>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25</a:t>
            </a:r>
            <a:endParaRPr sz="3200" b="0" i="0" u="none" strike="noStrike" cap="none">
              <a:solidFill>
                <a:schemeClr val="dk1"/>
              </a:solidFill>
              <a:latin typeface="Arial"/>
              <a:ea typeface="Arial"/>
              <a:cs typeface="Arial"/>
              <a:sym typeface="Arial"/>
            </a:endParaRPr>
          </a:p>
        </p:txBody>
      </p:sp>
      <p:sp>
        <p:nvSpPr>
          <p:cNvPr id="198" name="Google Shape;198;p21"/>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199" name="Google Shape;199;p21"/>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00" name="Google Shape;200;p21"/>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201" name="Google Shape;201;p21"/>
          <p:cNvSpPr/>
          <p:nvPr/>
        </p:nvSpPr>
        <p:spPr>
          <a:xfrm>
            <a:off x="8313789" y="2850981"/>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02" name="Google Shape;202;p21"/>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203" name="Google Shape;203;p21"/>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5</a:t>
            </a:r>
            <a:endParaRPr sz="3200" b="0" i="0" u="none" strike="noStrike" cap="none">
              <a:solidFill>
                <a:schemeClr val="dk1"/>
              </a:solidFill>
              <a:latin typeface="Arial"/>
              <a:ea typeface="Arial"/>
              <a:cs typeface="Arial"/>
              <a:sym typeface="Arial"/>
            </a:endParaRPr>
          </a:p>
        </p:txBody>
      </p:sp>
      <p:sp>
        <p:nvSpPr>
          <p:cNvPr id="204" name="Google Shape;204;p21"/>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205" name="Google Shape;205;p21"/>
          <p:cNvCxnSpPr>
            <a:stCxn id="201" idx="2"/>
            <a:endCxn id="197" idx="6"/>
          </p:cNvCxnSpPr>
          <p:nvPr/>
        </p:nvCxnSpPr>
        <p:spPr>
          <a:xfrm rot="10800000">
            <a:off x="4020789" y="3260975"/>
            <a:ext cx="4293000" cy="1884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206" name="Google Shape;206;p21"/>
          <p:cNvSpPr txBox="1"/>
          <p:nvPr/>
        </p:nvSpPr>
        <p:spPr>
          <a:xfrm>
            <a:off x="5427284" y="2850981"/>
            <a:ext cx="14798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207" name="Google Shape;207;p21"/>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208" name="Google Shape;208;p21"/>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sp>
        <p:nvSpPr>
          <p:cNvPr id="214" name="Google Shape;214;p22"/>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30</a:t>
            </a:r>
            <a:endParaRPr sz="3200" b="0" i="0" u="none" strike="noStrike" cap="none">
              <a:solidFill>
                <a:schemeClr val="dk1"/>
              </a:solidFill>
              <a:latin typeface="Arial"/>
              <a:ea typeface="Arial"/>
              <a:cs typeface="Arial"/>
              <a:sym typeface="Arial"/>
            </a:endParaRPr>
          </a:p>
        </p:txBody>
      </p:sp>
      <p:sp>
        <p:nvSpPr>
          <p:cNvPr id="215" name="Google Shape;215;p22"/>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216" name="Google Shape;216;p22"/>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17" name="Google Shape;217;p22"/>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218" name="Google Shape;218;p22"/>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19" name="Google Shape;219;p22"/>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220" name="Google Shape;220;p22"/>
          <p:cNvSpPr/>
          <p:nvPr/>
        </p:nvSpPr>
        <p:spPr>
          <a:xfrm>
            <a:off x="8299366" y="456116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21" name="Google Shape;221;p22"/>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222" name="Google Shape;222;p22"/>
          <p:cNvCxnSpPr/>
          <p:nvPr/>
        </p:nvCxnSpPr>
        <p:spPr>
          <a:xfrm rot="10800000">
            <a:off x="4020671" y="3469341"/>
            <a:ext cx="4307541" cy="1573306"/>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223" name="Google Shape;223;p22"/>
          <p:cNvSpPr txBox="1"/>
          <p:nvPr/>
        </p:nvSpPr>
        <p:spPr>
          <a:xfrm>
            <a:off x="5584825" y="3699393"/>
            <a:ext cx="147989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224" name="Google Shape;224;p22"/>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225" name="Google Shape;225;p22"/>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sp>
        <p:nvSpPr>
          <p:cNvPr id="231" name="Google Shape;231;p23"/>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30</a:t>
            </a:r>
            <a:endParaRPr sz="3200" b="0" i="0" u="none" strike="noStrike" cap="none">
              <a:solidFill>
                <a:schemeClr val="dk1"/>
              </a:solidFill>
              <a:latin typeface="Arial"/>
              <a:ea typeface="Arial"/>
              <a:cs typeface="Arial"/>
              <a:sym typeface="Arial"/>
            </a:endParaRPr>
          </a:p>
        </p:txBody>
      </p:sp>
      <p:sp>
        <p:nvSpPr>
          <p:cNvPr id="232" name="Google Shape;232;p23"/>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233" name="Google Shape;233;p23"/>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34" name="Google Shape;234;p23"/>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235" name="Google Shape;235;p23"/>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36" name="Google Shape;236;p23"/>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237" name="Google Shape;237;p23"/>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238" name="Google Shape;238;p23"/>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239" name="Google Shape;239;p23"/>
          <p:cNvSpPr/>
          <p:nvPr/>
        </p:nvSpPr>
        <p:spPr>
          <a:xfrm>
            <a:off x="656955" y="4588063"/>
            <a:ext cx="1196700" cy="11967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2400" b="0" i="0" u="none" strike="noStrike" cap="none">
                <a:solidFill>
                  <a:schemeClr val="dk1"/>
                </a:solidFill>
                <a:latin typeface="Arial"/>
                <a:ea typeface="Arial"/>
                <a:cs typeface="Arial"/>
                <a:sym typeface="Arial"/>
              </a:rPr>
              <a:t>Print 30</a:t>
            </a:r>
            <a:endParaRPr sz="2400" b="0" i="0" u="none" strike="noStrike" cap="none">
              <a:solidFill>
                <a:schemeClr val="dk1"/>
              </a:solidFill>
              <a:latin typeface="Arial"/>
              <a:ea typeface="Arial"/>
              <a:cs typeface="Arial"/>
              <a:sym typeface="Arial"/>
            </a:endParaRPr>
          </a:p>
        </p:txBody>
      </p:sp>
      <p:cxnSp>
        <p:nvCxnSpPr>
          <p:cNvPr id="240" name="Google Shape;240;p23"/>
          <p:cNvCxnSpPr>
            <a:stCxn id="239" idx="7"/>
            <a:endCxn id="231" idx="3"/>
          </p:cNvCxnSpPr>
          <p:nvPr/>
        </p:nvCxnSpPr>
        <p:spPr>
          <a:xfrm rot="10800000" flipH="1">
            <a:off x="1678402" y="3683916"/>
            <a:ext cx="1320600" cy="1079400"/>
          </a:xfrm>
          <a:prstGeom prst="straightConnector1">
            <a:avLst/>
          </a:prstGeom>
          <a:noFill/>
          <a:ln w="41275" cap="flat" cmpd="sng">
            <a:solidFill>
              <a:schemeClr val="accent6">
                <a:alpha val="41960"/>
              </a:schemeClr>
            </a:solidFill>
            <a:prstDash val="solid"/>
            <a:round/>
            <a:headEnd type="none" w="sm" len="sm"/>
            <a:tailEnd type="triangle" w="med" len="med"/>
          </a:ln>
        </p:spPr>
      </p:cxnSp>
      <p:sp>
        <p:nvSpPr>
          <p:cNvPr id="241" name="Google Shape;241;p23"/>
          <p:cNvSpPr txBox="1"/>
          <p:nvPr/>
        </p:nvSpPr>
        <p:spPr>
          <a:xfrm>
            <a:off x="774482" y="4068816"/>
            <a:ext cx="827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Main</a:t>
            </a:r>
            <a:endParaRPr sz="2400" b="0" i="0" u="none" strike="noStrike" cap="none">
              <a:solidFill>
                <a:srgbClr val="000000"/>
              </a:solidFill>
              <a:latin typeface="Calibri"/>
              <a:ea typeface="Calibri"/>
              <a:cs typeface="Calibri"/>
              <a:sym typeface="Calibri"/>
            </a:endParaRPr>
          </a:p>
        </p:txBody>
      </p:sp>
      <p:sp>
        <p:nvSpPr>
          <p:cNvPr id="242" name="Google Shape;242;p23"/>
          <p:cNvSpPr txBox="1"/>
          <p:nvPr/>
        </p:nvSpPr>
        <p:spPr>
          <a:xfrm>
            <a:off x="2222295" y="4297416"/>
            <a:ext cx="968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value()</a:t>
            </a:r>
            <a:endParaRPr sz="2000" b="0" i="0" u="none" strike="noStrike" cap="none">
              <a:solidFill>
                <a:srgbClr val="000000"/>
              </a:solidFill>
              <a:latin typeface="Arial"/>
              <a:ea typeface="Arial"/>
              <a:cs typeface="Arial"/>
              <a:sym typeface="Arial"/>
            </a:endParaRPr>
          </a:p>
        </p:txBody>
      </p:sp>
      <p:sp>
        <p:nvSpPr>
          <p:cNvPr id="243" name="Google Shape;243;p23"/>
          <p:cNvSpPr txBox="1"/>
          <p:nvPr/>
        </p:nvSpPr>
        <p:spPr>
          <a:xfrm>
            <a:off x="7291738"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number of times </a:t>
            </a:r>
            <a:r>
              <a:rPr lang="en-US" sz="2400">
                <a:latin typeface="Consolas"/>
                <a:ea typeface="Consolas"/>
                <a:cs typeface="Consolas"/>
                <a:sym typeface="Consolas"/>
              </a:rPr>
              <a:t>increment()</a:t>
            </a:r>
            <a:r>
              <a:rPr lang="en-US" sz="2400">
                <a:latin typeface="Calibri"/>
                <a:ea typeface="Calibri"/>
                <a:cs typeface="Calibri"/>
                <a:sym typeface="Calibri"/>
              </a:rPr>
              <a:t> is called</a:t>
            </a:r>
            <a:endParaRPr sz="2400" b="0" i="0" u="none" strike="noStrike" cap="none">
              <a:solidFill>
                <a:srgbClr val="000000"/>
              </a:solidFill>
              <a:latin typeface="Calibri"/>
              <a:ea typeface="Calibri"/>
              <a:cs typeface="Calibri"/>
              <a:sym typeface="Calibri"/>
            </a:endParaRPr>
          </a:p>
        </p:txBody>
      </p:sp>
      <p:sp>
        <p:nvSpPr>
          <p:cNvPr id="244" name="Google Shape;244;p23"/>
          <p:cNvSpPr txBox="1"/>
          <p:nvPr/>
        </p:nvSpPr>
        <p:spPr>
          <a:xfrm>
            <a:off x="1801813"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value of the </a:t>
            </a:r>
            <a:br>
              <a:rPr lang="en-US" sz="2400">
                <a:latin typeface="Calibri"/>
                <a:ea typeface="Calibri"/>
                <a:cs typeface="Calibri"/>
                <a:sym typeface="Calibri"/>
              </a:rPr>
            </a:br>
            <a:r>
              <a:rPr lang="en-US" sz="2400">
                <a:latin typeface="Calibri"/>
                <a:ea typeface="Calibri"/>
                <a:cs typeface="Calibri"/>
                <a:sym typeface="Calibri"/>
              </a:rPr>
              <a:t>shared Counter</a:t>
            </a:r>
            <a:endParaRPr sz="2400" b="0" i="0" u="none" strike="noStrike" cap="none">
              <a:solidFill>
                <a:srgbClr val="000000"/>
              </a:solidFill>
              <a:latin typeface="Calibri"/>
              <a:ea typeface="Calibri"/>
              <a:cs typeface="Calibri"/>
              <a:sym typeface="Calibri"/>
            </a:endParaRPr>
          </a:p>
        </p:txBody>
      </p:sp>
      <p:sp>
        <p:nvSpPr>
          <p:cNvPr id="245" name="Google Shape;245;p23"/>
          <p:cNvSpPr txBox="1"/>
          <p:nvPr/>
        </p:nvSpPr>
        <p:spPr>
          <a:xfrm>
            <a:off x="-407987" y="5894675"/>
            <a:ext cx="32409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sz="2400">
                <a:latin typeface="Calibri"/>
                <a:ea typeface="Calibri"/>
                <a:cs typeface="Calibri"/>
                <a:sym typeface="Calibri"/>
              </a:rPr>
              <a:t>read the </a:t>
            </a:r>
            <a:br>
              <a:rPr lang="en-US" sz="2400">
                <a:latin typeface="Calibri"/>
                <a:ea typeface="Calibri"/>
                <a:cs typeface="Calibri"/>
                <a:sym typeface="Calibri"/>
              </a:rPr>
            </a:br>
            <a:r>
              <a:rPr lang="en-US" sz="2400">
                <a:latin typeface="Calibri"/>
                <a:ea typeface="Calibri"/>
                <a:cs typeface="Calibri"/>
                <a:sym typeface="Calibri"/>
              </a:rPr>
              <a:t>Counter value</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38446" y="181057"/>
            <a:ext cx="11513100" cy="113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Today</a:t>
            </a:r>
            <a:endParaRPr/>
          </a:p>
        </p:txBody>
      </p:sp>
      <p:sp>
        <p:nvSpPr>
          <p:cNvPr id="77" name="Google Shape;77;p13"/>
          <p:cNvSpPr txBox="1">
            <a:spLocks noGrp="1"/>
          </p:cNvSpPr>
          <p:nvPr>
            <p:ph type="body" idx="1"/>
          </p:nvPr>
        </p:nvSpPr>
        <p:spPr>
          <a:xfrm>
            <a:off x="338450" y="1525974"/>
            <a:ext cx="11513100" cy="53319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US" dirty="0"/>
              <a:t>Post-Discussion Exercise 2		</a:t>
            </a:r>
            <a:endParaRPr dirty="0"/>
          </a:p>
          <a:p>
            <a:pPr marL="0" lvl="0" indent="0" algn="l" rtl="0">
              <a:spcBef>
                <a:spcPts val="1000"/>
              </a:spcBef>
              <a:spcAft>
                <a:spcPts val="0"/>
              </a:spcAft>
              <a:buNone/>
            </a:pPr>
            <a:r>
              <a:rPr lang="en-US" dirty="0"/>
              <a:t>Theory Recap</a:t>
            </a:r>
          </a:p>
          <a:p>
            <a:pPr marL="0" lvl="0" indent="0" algn="l" rtl="0">
              <a:spcBef>
                <a:spcPts val="1000"/>
              </a:spcBef>
              <a:spcAft>
                <a:spcPts val="0"/>
              </a:spcAft>
              <a:buNone/>
            </a:pPr>
            <a:r>
              <a:rPr lang="en-US" dirty="0"/>
              <a:t>(Demo)</a:t>
            </a:r>
          </a:p>
          <a:p>
            <a:pPr marL="0" lvl="0" indent="0" algn="l" rtl="0">
              <a:spcBef>
                <a:spcPts val="1000"/>
              </a:spcBef>
              <a:spcAft>
                <a:spcPts val="0"/>
              </a:spcAft>
              <a:buNone/>
            </a:pPr>
            <a:r>
              <a:rPr lang="en-US" dirty="0"/>
              <a:t>Break</a:t>
            </a:r>
          </a:p>
          <a:p>
            <a:pPr marL="0" indent="0">
              <a:buSzPts val="1100"/>
            </a:pPr>
            <a:r>
              <a:rPr lang="en-US" dirty="0"/>
              <a:t>Quiz									</a:t>
            </a:r>
          </a:p>
          <a:p>
            <a:pPr marL="0" lvl="0" indent="0" algn="l" rtl="0">
              <a:spcBef>
                <a:spcPts val="1000"/>
              </a:spcBef>
              <a:spcAft>
                <a:spcPts val="0"/>
              </a:spcAft>
              <a:buClr>
                <a:schemeClr val="dk1"/>
              </a:buClr>
              <a:buSzPts val="1100"/>
              <a:buFont typeface="Arial"/>
              <a:buNone/>
            </a:pPr>
            <a:r>
              <a:rPr lang="en-US" dirty="0"/>
              <a:t>Pre-Discussion Exercise 3</a:t>
            </a:r>
            <a:br>
              <a:rPr lang="en-US" dirty="0"/>
            </a:br>
            <a:endParaRPr lang="en-US" dirty="0"/>
          </a:p>
        </p:txBody>
      </p:sp>
      <p:sp>
        <p:nvSpPr>
          <p:cNvPr id="78" name="Google Shape;78;p13"/>
          <p:cNvSpPr txBox="1">
            <a:spLocks noGrp="1"/>
          </p:cNvSpPr>
          <p:nvPr>
            <p:ph type="sldNum" idx="12"/>
          </p:nvPr>
        </p:nvSpPr>
        <p:spPr>
          <a:xfrm>
            <a:off x="8610599" y="6356350"/>
            <a:ext cx="3240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6"/>
          <p:cNvSpPr txBox="1">
            <a:spLocks noGrp="1"/>
          </p:cNvSpPr>
          <p:nvPr>
            <p:ph type="title"/>
          </p:nvPr>
        </p:nvSpPr>
        <p:spPr>
          <a:xfrm>
            <a:off x="338446" y="181057"/>
            <a:ext cx="11513100" cy="113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CH" dirty="0"/>
              <a:t>Counter</a:t>
            </a:r>
            <a:endParaRPr dirty="0"/>
          </a:p>
        </p:txBody>
      </p:sp>
      <p:sp>
        <p:nvSpPr>
          <p:cNvPr id="378" name="Google Shape;378;p36"/>
          <p:cNvSpPr txBox="1">
            <a:spLocks noGrp="1"/>
          </p:cNvSpPr>
          <p:nvPr>
            <p:ph type="body" idx="1"/>
          </p:nvPr>
        </p:nvSpPr>
        <p:spPr>
          <a:xfrm>
            <a:off x="338445" y="1525979"/>
            <a:ext cx="11513100" cy="4678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Why will what we just saw probably not work?</a:t>
            </a:r>
            <a:endParaRPr dirty="0"/>
          </a:p>
        </p:txBody>
      </p:sp>
      <p:sp>
        <p:nvSpPr>
          <p:cNvPr id="379" name="Google Shape;379;p36"/>
          <p:cNvSpPr txBox="1">
            <a:spLocks noGrp="1"/>
          </p:cNvSpPr>
          <p:nvPr>
            <p:ph type="sldNum" idx="12"/>
          </p:nvPr>
        </p:nvSpPr>
        <p:spPr>
          <a:xfrm>
            <a:off x="8610599" y="6356350"/>
            <a:ext cx="3240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20</a:t>
            </a:fld>
            <a:endParaRPr/>
          </a:p>
        </p:txBody>
      </p:sp>
      <p:sp>
        <p:nvSpPr>
          <p:cNvPr id="9" name="TextBox 8">
            <a:extLst>
              <a:ext uri="{FF2B5EF4-FFF2-40B4-BE49-F238E27FC236}">
                <a16:creationId xmlns:a16="http://schemas.microsoft.com/office/drawing/2014/main" id="{E5008231-7AE5-3E42-9A57-85AF37A7DBF8}"/>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AE28-25D0-77CB-0D9B-DB5A92FD7223}"/>
              </a:ext>
            </a:extLst>
          </p:cNvPr>
          <p:cNvSpPr>
            <a:spLocks noGrp="1"/>
          </p:cNvSpPr>
          <p:nvPr>
            <p:ph type="title"/>
          </p:nvPr>
        </p:nvSpPr>
        <p:spPr>
          <a:xfrm>
            <a:off x="338445" y="243320"/>
            <a:ext cx="11513127" cy="1131165"/>
          </a:xfrm>
        </p:spPr>
        <p:txBody>
          <a:bodyPr/>
          <a:lstStyle/>
          <a:p>
            <a:r>
              <a:rPr lang="en-CH" dirty="0"/>
              <a:t>Remember: (Bad) Interleavings</a:t>
            </a:r>
          </a:p>
        </p:txBody>
      </p:sp>
      <p:sp>
        <p:nvSpPr>
          <p:cNvPr id="3" name="Text Placeholder 2">
            <a:extLst>
              <a:ext uri="{FF2B5EF4-FFF2-40B4-BE49-F238E27FC236}">
                <a16:creationId xmlns:a16="http://schemas.microsoft.com/office/drawing/2014/main" id="{5B978531-A955-1988-0787-B636645E4D46}"/>
              </a:ext>
            </a:extLst>
          </p:cNvPr>
          <p:cNvSpPr>
            <a:spLocks noGrp="1"/>
          </p:cNvSpPr>
          <p:nvPr>
            <p:ph type="body" idx="1"/>
          </p:nvPr>
        </p:nvSpPr>
        <p:spPr>
          <a:xfrm>
            <a:off x="338446" y="2771335"/>
            <a:ext cx="11513127" cy="3433521"/>
          </a:xfrm>
          <a:solidFill>
            <a:schemeClr val="tx1">
              <a:lumMod val="85000"/>
              <a:lumOff val="15000"/>
            </a:schemeClr>
          </a:solidFill>
        </p:spPr>
        <p:txBody>
          <a:bodyPr/>
          <a:lstStyle/>
          <a:p>
            <a:r>
              <a:rPr lang="en-GB" sz="2400" b="0" i="0" dirty="0">
                <a:solidFill>
                  <a:srgbClr val="FF7B72"/>
                </a:solidFill>
                <a:effectLst/>
                <a:latin typeface="Courier New" panose="02070309020205020404" pitchFamily="49" charset="0"/>
              </a:rPr>
              <a:t>public</a:t>
            </a:r>
            <a:r>
              <a:rPr lang="en-GB" sz="2400" b="0" i="0" dirty="0">
                <a:solidFill>
                  <a:srgbClr val="CDD6F4"/>
                </a:solidFill>
                <a:effectLst/>
                <a:latin typeface="Courier New" panose="02070309020205020404" pitchFamily="49" charset="0"/>
              </a:rPr>
              <a:t> </a:t>
            </a:r>
            <a:r>
              <a:rPr lang="en-GB" sz="2400" b="0" i="0" dirty="0">
                <a:solidFill>
                  <a:srgbClr val="FF7B72"/>
                </a:solidFill>
                <a:effectLst/>
                <a:latin typeface="Courier New" panose="02070309020205020404" pitchFamily="49" charset="0"/>
              </a:rPr>
              <a:t>class</a:t>
            </a:r>
            <a:r>
              <a:rPr lang="en-GB" sz="2400" b="0" i="0" dirty="0">
                <a:solidFill>
                  <a:srgbClr val="CDD6F4"/>
                </a:solidFill>
                <a:effectLst/>
                <a:latin typeface="Courier New" panose="02070309020205020404" pitchFamily="49" charset="0"/>
              </a:rPr>
              <a:t> </a:t>
            </a:r>
            <a:r>
              <a:rPr lang="en-GB" sz="2400" b="0" i="0" dirty="0">
                <a:solidFill>
                  <a:srgbClr val="D2A8FF"/>
                </a:solidFill>
                <a:effectLst/>
                <a:latin typeface="Courier New" panose="02070309020205020404" pitchFamily="49" charset="0"/>
              </a:rPr>
              <a:t>Counter</a:t>
            </a:r>
            <a:r>
              <a:rPr lang="en-GB" sz="2400" b="0" i="0" dirty="0">
                <a:solidFill>
                  <a:srgbClr val="CDD6F4"/>
                </a:solidFill>
                <a:effectLst/>
                <a:latin typeface="Courier New" panose="02070309020205020404" pitchFamily="49" charset="0"/>
              </a:rPr>
              <a:t> { </a:t>
            </a:r>
          </a:p>
          <a:p>
            <a:r>
              <a:rPr lang="en-GB" sz="2400" dirty="0">
                <a:solidFill>
                  <a:srgbClr val="CDD6F4"/>
                </a:solidFill>
                <a:latin typeface="Courier New" panose="02070309020205020404" pitchFamily="49" charset="0"/>
              </a:rPr>
              <a:t>	</a:t>
            </a:r>
            <a:r>
              <a:rPr lang="en-GB" sz="2400" b="0" i="0" dirty="0">
                <a:solidFill>
                  <a:srgbClr val="FF7B72"/>
                </a:solidFill>
                <a:effectLst/>
                <a:latin typeface="Courier New" panose="02070309020205020404" pitchFamily="49" charset="0"/>
              </a:rPr>
              <a:t>int</a:t>
            </a:r>
            <a:r>
              <a:rPr lang="en-GB" sz="2400" b="0" i="0" dirty="0">
                <a:solidFill>
                  <a:srgbClr val="CDD6F4"/>
                </a:solidFill>
                <a:effectLst/>
                <a:latin typeface="Courier New" panose="02070309020205020404" pitchFamily="49" charset="0"/>
              </a:rPr>
              <a:t> </a:t>
            </a:r>
            <a:r>
              <a:rPr lang="en-GB" sz="2400" b="0" i="0" dirty="0">
                <a:solidFill>
                  <a:srgbClr val="79C0FF"/>
                </a:solidFill>
                <a:effectLst/>
                <a:latin typeface="Courier New" panose="02070309020205020404" pitchFamily="49" charset="0"/>
              </a:rPr>
              <a:t>count</a:t>
            </a:r>
            <a:r>
              <a:rPr lang="en-GB" sz="2400" b="0" i="0" dirty="0">
                <a:solidFill>
                  <a:srgbClr val="CDD6F4"/>
                </a:solidFill>
                <a:effectLst/>
                <a:latin typeface="Courier New" panose="02070309020205020404" pitchFamily="49" charset="0"/>
              </a:rPr>
              <a:t> </a:t>
            </a:r>
            <a:r>
              <a:rPr lang="en-GB" sz="2400" b="0" i="0" dirty="0">
                <a:solidFill>
                  <a:srgbClr val="79C0FF"/>
                </a:solidFill>
                <a:effectLst/>
                <a:latin typeface="Courier New" panose="02070309020205020404" pitchFamily="49" charset="0"/>
              </a:rPr>
              <a:t>=</a:t>
            </a:r>
            <a:r>
              <a:rPr lang="en-GB" sz="2400" b="0" i="0" dirty="0">
                <a:solidFill>
                  <a:srgbClr val="CDD6F4"/>
                </a:solidFill>
                <a:effectLst/>
                <a:latin typeface="Courier New" panose="02070309020205020404" pitchFamily="49" charset="0"/>
              </a:rPr>
              <a:t> </a:t>
            </a:r>
            <a:r>
              <a:rPr lang="en-GB" sz="2400" b="0" i="0" dirty="0">
                <a:solidFill>
                  <a:srgbClr val="79C0FF"/>
                </a:solidFill>
                <a:effectLst/>
                <a:latin typeface="Courier New" panose="02070309020205020404" pitchFamily="49" charset="0"/>
              </a:rPr>
              <a:t>0</a:t>
            </a:r>
            <a:r>
              <a:rPr lang="en-GB" sz="2400" b="0" i="0" dirty="0">
                <a:solidFill>
                  <a:srgbClr val="CDD6F4"/>
                </a:solidFill>
                <a:effectLst/>
                <a:latin typeface="Courier New" panose="02070309020205020404" pitchFamily="49" charset="0"/>
              </a:rPr>
              <a:t>; </a:t>
            </a:r>
            <a:endParaRPr lang="en-GB" sz="2400" dirty="0">
              <a:solidFill>
                <a:srgbClr val="CDD6F4"/>
              </a:solidFill>
              <a:latin typeface="Courier New" panose="02070309020205020404" pitchFamily="49" charset="0"/>
            </a:endParaRPr>
          </a:p>
          <a:p>
            <a:pPr>
              <a:lnSpc>
                <a:spcPct val="200000"/>
              </a:lnSpc>
            </a:pPr>
            <a:r>
              <a:rPr lang="en-GB" sz="2400" b="0" i="0" dirty="0">
                <a:solidFill>
                  <a:srgbClr val="CDD6F4"/>
                </a:solidFill>
                <a:effectLst/>
                <a:latin typeface="Courier New" panose="02070309020205020404" pitchFamily="49" charset="0"/>
              </a:rPr>
              <a:t>	</a:t>
            </a:r>
            <a:r>
              <a:rPr lang="en-GB" sz="2400" b="0" i="0" dirty="0">
                <a:solidFill>
                  <a:srgbClr val="FF7B72"/>
                </a:solidFill>
                <a:effectLst/>
                <a:latin typeface="Courier New" panose="02070309020205020404" pitchFamily="49" charset="0"/>
              </a:rPr>
              <a:t>public</a:t>
            </a:r>
            <a:r>
              <a:rPr lang="en-GB" sz="2400" b="0" i="0" dirty="0">
                <a:solidFill>
                  <a:srgbClr val="CDD6F4"/>
                </a:solidFill>
                <a:effectLst/>
                <a:latin typeface="Courier New" panose="02070309020205020404" pitchFamily="49" charset="0"/>
              </a:rPr>
              <a:t> </a:t>
            </a:r>
            <a:r>
              <a:rPr lang="en-GB" sz="2400" b="0" i="0" dirty="0">
                <a:solidFill>
                  <a:srgbClr val="FF7B72"/>
                </a:solidFill>
                <a:effectLst/>
                <a:latin typeface="Courier New" panose="02070309020205020404" pitchFamily="49" charset="0"/>
              </a:rPr>
              <a:t>void</a:t>
            </a:r>
            <a:r>
              <a:rPr lang="en-GB" sz="2400" b="0" i="0" dirty="0">
                <a:solidFill>
                  <a:srgbClr val="CDD6F4"/>
                </a:solidFill>
                <a:effectLst/>
                <a:latin typeface="Courier New" panose="02070309020205020404" pitchFamily="49" charset="0"/>
              </a:rPr>
              <a:t> </a:t>
            </a:r>
            <a:r>
              <a:rPr lang="en-GB" sz="2400" b="0" i="0" dirty="0">
                <a:solidFill>
                  <a:srgbClr val="D2A8FF"/>
                </a:solidFill>
                <a:effectLst/>
                <a:latin typeface="Courier New" panose="02070309020205020404" pitchFamily="49" charset="0"/>
              </a:rPr>
              <a:t>increment</a:t>
            </a:r>
            <a:r>
              <a:rPr lang="en-GB" sz="2400" b="0" i="0" dirty="0">
                <a:solidFill>
                  <a:srgbClr val="CDD6F4"/>
                </a:solidFill>
                <a:effectLst/>
                <a:latin typeface="Courier New" panose="02070309020205020404" pitchFamily="49" charset="0"/>
              </a:rPr>
              <a:t>() { </a:t>
            </a:r>
          </a:p>
          <a:p>
            <a:r>
              <a:rPr lang="en-GB" sz="2400" dirty="0">
                <a:solidFill>
                  <a:srgbClr val="CDD6F4"/>
                </a:solidFill>
                <a:latin typeface="Courier New" panose="02070309020205020404" pitchFamily="49" charset="0"/>
              </a:rPr>
              <a:t>		</a:t>
            </a:r>
            <a:r>
              <a:rPr lang="en-GB" sz="2400" b="0" i="0" dirty="0">
                <a:solidFill>
                  <a:srgbClr val="CDD6F4"/>
                </a:solidFill>
                <a:effectLst/>
                <a:latin typeface="Courier New" panose="02070309020205020404" pitchFamily="49" charset="0"/>
              </a:rPr>
              <a:t>count++;</a:t>
            </a:r>
          </a:p>
          <a:p>
            <a:r>
              <a:rPr lang="en-GB" sz="2400" dirty="0">
                <a:solidFill>
                  <a:srgbClr val="CDD6F4"/>
                </a:solidFill>
                <a:latin typeface="Courier New" panose="02070309020205020404" pitchFamily="49" charset="0"/>
              </a:rPr>
              <a:t>	</a:t>
            </a:r>
            <a:r>
              <a:rPr lang="en-GB" sz="2400" b="0" i="0" dirty="0">
                <a:solidFill>
                  <a:srgbClr val="CDD6F4"/>
                </a:solidFill>
                <a:effectLst/>
                <a:latin typeface="Courier New" panose="02070309020205020404" pitchFamily="49" charset="0"/>
              </a:rPr>
              <a:t>}</a:t>
            </a:r>
          </a:p>
          <a:p>
            <a:r>
              <a:rPr lang="en-GB" sz="2400" b="0" i="0" dirty="0">
                <a:solidFill>
                  <a:srgbClr val="CDD6F4"/>
                </a:solidFill>
                <a:effectLst/>
                <a:latin typeface="Courier New" panose="02070309020205020404" pitchFamily="49" charset="0"/>
              </a:rPr>
              <a:t>}</a:t>
            </a:r>
            <a:endParaRPr lang="en-CH" sz="2400" dirty="0"/>
          </a:p>
        </p:txBody>
      </p:sp>
      <p:sp>
        <p:nvSpPr>
          <p:cNvPr id="4" name="Slide Number Placeholder 3">
            <a:extLst>
              <a:ext uri="{FF2B5EF4-FFF2-40B4-BE49-F238E27FC236}">
                <a16:creationId xmlns:a16="http://schemas.microsoft.com/office/drawing/2014/main" id="{BFC5DBC1-2E56-6EBE-8341-7416D243F5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5" name="TextBox 4">
            <a:extLst>
              <a:ext uri="{FF2B5EF4-FFF2-40B4-BE49-F238E27FC236}">
                <a16:creationId xmlns:a16="http://schemas.microsoft.com/office/drawing/2014/main" id="{DCFF6817-BBCF-1B2A-F663-E5EDF957546E}"/>
              </a:ext>
            </a:extLst>
          </p:cNvPr>
          <p:cNvSpPr txBox="1"/>
          <p:nvPr/>
        </p:nvSpPr>
        <p:spPr>
          <a:xfrm>
            <a:off x="338445" y="1595856"/>
            <a:ext cx="9720931" cy="954107"/>
          </a:xfrm>
          <a:prstGeom prst="rect">
            <a:avLst/>
          </a:prstGeom>
          <a:noFill/>
        </p:spPr>
        <p:txBody>
          <a:bodyPr wrap="none" rtlCol="0">
            <a:spAutoFit/>
          </a:bodyPr>
          <a:lstStyle/>
          <a:p>
            <a:r>
              <a:rPr lang="en-CH" sz="2800" dirty="0"/>
              <a:t>Assume we have two threads executing increment() n-times</a:t>
            </a:r>
          </a:p>
          <a:p>
            <a:r>
              <a:rPr lang="en-CH" sz="2800" dirty="0"/>
              <a:t>concurrently.</a:t>
            </a:r>
          </a:p>
        </p:txBody>
      </p:sp>
      <p:sp>
        <p:nvSpPr>
          <p:cNvPr id="6" name="TextBox 5">
            <a:extLst>
              <a:ext uri="{FF2B5EF4-FFF2-40B4-BE49-F238E27FC236}">
                <a16:creationId xmlns:a16="http://schemas.microsoft.com/office/drawing/2014/main" id="{03632C41-AC6D-A145-08C2-45366C579656}"/>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77179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8"/>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Synchronization </a:t>
            </a:r>
            <a:endParaRPr sz="4400" b="0" i="0" u="none" strike="noStrike" cap="none">
              <a:solidFill>
                <a:schemeClr val="dk1"/>
              </a:solidFill>
              <a:latin typeface="Calibri"/>
              <a:ea typeface="Calibri"/>
              <a:cs typeface="Calibri"/>
              <a:sym typeface="Calibri"/>
            </a:endParaRPr>
          </a:p>
        </p:txBody>
      </p:sp>
      <p:sp>
        <p:nvSpPr>
          <p:cNvPr id="279" name="Google Shape;279;p28"/>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22</a:t>
            </a:fld>
            <a:endParaRPr sz="1200" b="0" i="0" u="none" strike="noStrike" cap="none">
              <a:solidFill>
                <a:srgbClr val="888888"/>
              </a:solidFill>
              <a:latin typeface="Calibri"/>
              <a:ea typeface="Calibri"/>
              <a:cs typeface="Calibri"/>
              <a:sym typeface="Calibri"/>
            </a:endParaRPr>
          </a:p>
        </p:txBody>
      </p:sp>
      <p:sp>
        <p:nvSpPr>
          <p:cNvPr id="280" name="Google Shape;280;p28"/>
          <p:cNvSpPr txBox="1">
            <a:spLocks noGrp="1"/>
          </p:cNvSpPr>
          <p:nvPr>
            <p:ph type="body" idx="1"/>
          </p:nvPr>
        </p:nvSpPr>
        <p:spPr>
          <a:xfrm>
            <a:off x="338445" y="1312221"/>
            <a:ext cx="11513126" cy="4892634"/>
          </a:xfrm>
          <a:prstGeom prst="rect">
            <a:avLst/>
          </a:prstGeom>
          <a:noFill/>
          <a:ln>
            <a:noFill/>
          </a:ln>
        </p:spPr>
        <p:txBody>
          <a:bodyPr spcFirstLastPara="1" wrap="square" lIns="91425" tIns="91425" rIns="91425" bIns="91425" anchor="t" anchorCtr="0">
            <a:noAutofit/>
          </a:bodyPr>
          <a:lstStyle/>
          <a:p>
            <a:pPr marL="457200" marR="0" lvl="0" indent="-4572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Every reference type contains a lock inherited from the Object class</a:t>
            </a:r>
            <a:endParaRPr dirty="0"/>
          </a:p>
          <a:p>
            <a:pPr marL="457200" marR="0" lvl="0" indent="-457200" algn="l" rtl="0">
              <a:lnSpc>
                <a:spcPct val="90000"/>
              </a:lnSpc>
              <a:spcBef>
                <a:spcPts val="10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Primitive fields can be locked only via their enclosing objects</a:t>
            </a:r>
            <a:endParaRPr dirty="0"/>
          </a:p>
          <a:p>
            <a:pPr marL="457200" marR="0" lvl="0" indent="-457200" algn="l" rtl="0">
              <a:lnSpc>
                <a:spcPct val="90000"/>
              </a:lnSpc>
              <a:spcBef>
                <a:spcPts val="10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Locking arrays does not lock their elements</a:t>
            </a:r>
            <a:endParaRPr dirty="0"/>
          </a:p>
          <a:p>
            <a:pPr marL="457200" marR="0" lvl="0" indent="-457200" algn="l" rtl="0">
              <a:lnSpc>
                <a:spcPct val="90000"/>
              </a:lnSpc>
              <a:spcBef>
                <a:spcPts val="10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 lock is </a:t>
            </a:r>
            <a:r>
              <a:rPr lang="en-US" sz="3200" b="0" i="1" u="none" strike="noStrike" cap="none" dirty="0">
                <a:solidFill>
                  <a:schemeClr val="dk1"/>
                </a:solidFill>
                <a:latin typeface="Calibri"/>
                <a:ea typeface="Calibri"/>
                <a:cs typeface="Calibri"/>
                <a:sym typeface="Calibri"/>
              </a:rPr>
              <a:t>automatically</a:t>
            </a:r>
            <a:r>
              <a:rPr lang="en-US" sz="3200" b="0" i="0" u="none" strike="noStrike" cap="none" dirty="0">
                <a:solidFill>
                  <a:schemeClr val="dk1"/>
                </a:solidFill>
                <a:latin typeface="Calibri"/>
                <a:ea typeface="Calibri"/>
                <a:cs typeface="Calibri"/>
                <a:sym typeface="Calibri"/>
              </a:rPr>
              <a:t> acquired when entering and released when exiting a synchronized block</a:t>
            </a:r>
            <a:endParaRPr sz="3200" b="0" i="0" u="none" strike="noStrike" cap="none" dirty="0">
              <a:solidFill>
                <a:schemeClr val="dk1"/>
              </a:solidFill>
              <a:latin typeface="Calibri"/>
              <a:ea typeface="Calibri"/>
              <a:cs typeface="Calibri"/>
              <a:sym typeface="Calibri"/>
            </a:endParaRPr>
          </a:p>
          <a:p>
            <a:pPr marL="457200" lvl="0" indent="-457200" algn="l" rtl="0">
              <a:spcBef>
                <a:spcPts val="1000"/>
              </a:spcBef>
              <a:spcAft>
                <a:spcPts val="0"/>
              </a:spcAft>
              <a:buClr>
                <a:schemeClr val="dk1"/>
              </a:buClr>
              <a:buSzPts val="3200"/>
              <a:buFont typeface="Arial"/>
              <a:buChar char="➔"/>
            </a:pPr>
            <a:r>
              <a:rPr lang="en-US" b="1" i="1" dirty="0"/>
              <a:t>Locks will be covered in more detail later in the course</a:t>
            </a:r>
            <a:endParaRPr dirty="0"/>
          </a:p>
          <a:p>
            <a:pPr marL="457200" marR="0" lvl="0" indent="-254000" algn="l" rtl="0">
              <a:lnSpc>
                <a:spcPct val="90000"/>
              </a:lnSpc>
              <a:spcBef>
                <a:spcPts val="100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4932BEE6-7B6B-CC4D-869F-BE111D23FDF9}"/>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extLst>
      <p:ext uri="{BB962C8B-B14F-4D97-AF65-F5344CB8AC3E}">
        <p14:creationId xmlns:p14="http://schemas.microsoft.com/office/powerpoint/2010/main" val="93391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Synchronization </a:t>
            </a:r>
            <a:endParaRPr sz="4400" b="0" i="0" u="none" strike="noStrike" cap="none">
              <a:solidFill>
                <a:schemeClr val="dk1"/>
              </a:solidFill>
              <a:latin typeface="Calibri"/>
              <a:ea typeface="Calibri"/>
              <a:cs typeface="Calibri"/>
              <a:sym typeface="Calibri"/>
            </a:endParaRPr>
          </a:p>
        </p:txBody>
      </p:sp>
      <p:sp>
        <p:nvSpPr>
          <p:cNvPr id="286" name="Google Shape;286;p29"/>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23</a:t>
            </a:fld>
            <a:endParaRPr sz="1200" b="0" i="0" u="none" strike="noStrike" cap="none">
              <a:solidFill>
                <a:srgbClr val="888888"/>
              </a:solidFill>
              <a:latin typeface="Calibri"/>
              <a:ea typeface="Calibri"/>
              <a:cs typeface="Calibri"/>
              <a:sym typeface="Calibri"/>
            </a:endParaRPr>
          </a:p>
        </p:txBody>
      </p:sp>
      <p:pic>
        <p:nvPicPr>
          <p:cNvPr id="287" name="Google Shape;287;p29"/>
          <p:cNvPicPr preferRelativeResize="0"/>
          <p:nvPr/>
        </p:nvPicPr>
        <p:blipFill rotWithShape="1">
          <a:blip r:embed="rId3">
            <a:alphaModFix/>
          </a:blip>
          <a:srcRect/>
          <a:stretch/>
        </p:blipFill>
        <p:spPr>
          <a:xfrm>
            <a:off x="871462" y="1154952"/>
            <a:ext cx="10447094" cy="2126129"/>
          </a:xfrm>
          <a:prstGeom prst="rect">
            <a:avLst/>
          </a:prstGeom>
          <a:noFill/>
          <a:ln>
            <a:noFill/>
          </a:ln>
        </p:spPr>
      </p:pic>
      <p:sp>
        <p:nvSpPr>
          <p:cNvPr id="288" name="Google Shape;288;p29"/>
          <p:cNvSpPr txBox="1">
            <a:spLocks noGrp="1"/>
          </p:cNvSpPr>
          <p:nvPr>
            <p:ph type="body" idx="1"/>
          </p:nvPr>
        </p:nvSpPr>
        <p:spPr>
          <a:xfrm>
            <a:off x="338445" y="3388659"/>
            <a:ext cx="11513126" cy="2816196"/>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Clr>
                <a:schemeClr val="dk1"/>
              </a:buClr>
              <a:buSzPts val="3200"/>
              <a:buFont typeface="Arial"/>
              <a:buChar char="➔"/>
            </a:pPr>
            <a:r>
              <a:rPr lang="en-US"/>
              <a:t>Synchronized method locks the object owning the method</a:t>
            </a:r>
            <a:br>
              <a:rPr lang="en-US"/>
            </a:br>
            <a:endParaRPr/>
          </a:p>
          <a:p>
            <a:pPr marL="457200" marR="0" lvl="0" indent="-457200" algn="l" rtl="0">
              <a:lnSpc>
                <a:spcPct val="115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Synchronized keyword obtains a lock on the parameter object</a:t>
            </a:r>
            <a:br>
              <a:rPr lang="en-US" sz="3200" b="0" i="0" u="none" strike="noStrike" cap="none">
                <a:solidFill>
                  <a:schemeClr val="dk1"/>
                </a:solidFill>
                <a:latin typeface="Calibri"/>
                <a:ea typeface="Calibri"/>
                <a:cs typeface="Calibri"/>
                <a:sym typeface="Calibri"/>
              </a:rPr>
            </a:br>
            <a:endParaRPr/>
          </a:p>
          <a:p>
            <a:pPr marL="457200" marR="0" lvl="0" indent="-457200" algn="l" rtl="0">
              <a:lnSpc>
                <a:spcPct val="115000"/>
              </a:lnSpc>
              <a:spcBef>
                <a:spcPts val="10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thread can obtain multiple locks </a:t>
            </a:r>
            <a:r>
              <a:rPr lang="en-US" sz="2400" b="0" i="0" u="none" strike="noStrike" cap="none">
                <a:solidFill>
                  <a:schemeClr val="dk1"/>
                </a:solidFill>
                <a:latin typeface="Calibri"/>
                <a:ea typeface="Calibri"/>
                <a:cs typeface="Calibri"/>
                <a:sym typeface="Calibri"/>
              </a:rPr>
              <a:t>(by nesting the synchronized blocks)</a:t>
            </a:r>
            <a:endParaRPr sz="2400"/>
          </a:p>
          <a:p>
            <a:pPr marL="457200" marR="0" lvl="0" indent="0" algn="l" rtl="0">
              <a:lnSpc>
                <a:spcPct val="90000"/>
              </a:lnSpc>
              <a:spcBef>
                <a:spcPts val="1000"/>
              </a:spcBef>
              <a:spcAft>
                <a:spcPts val="0"/>
              </a:spcAft>
              <a:buNone/>
            </a:pPr>
            <a:endParaRPr sz="3200" b="0" i="0" u="none" strike="noStrike" cap="none">
              <a:solidFill>
                <a:schemeClr val="dk1"/>
              </a:solidFill>
              <a:latin typeface="Calibri"/>
              <a:ea typeface="Calibri"/>
              <a:cs typeface="Calibri"/>
              <a:sym typeface="Calibri"/>
            </a:endParaRPr>
          </a:p>
        </p:txBody>
      </p:sp>
      <p:sp>
        <p:nvSpPr>
          <p:cNvPr id="289" name="Google Shape;289;p29"/>
          <p:cNvSpPr txBox="1"/>
          <p:nvPr/>
        </p:nvSpPr>
        <p:spPr>
          <a:xfrm>
            <a:off x="3520650" y="3992375"/>
            <a:ext cx="51507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onsolas"/>
                <a:ea typeface="Consolas"/>
                <a:cs typeface="Consolas"/>
                <a:sym typeface="Consolas"/>
              </a:rPr>
              <a:t>foo.xMethod() //lock on foo</a:t>
            </a:r>
            <a:endParaRPr sz="2400">
              <a:latin typeface="Consolas"/>
              <a:ea typeface="Consolas"/>
              <a:cs typeface="Consolas"/>
              <a:sym typeface="Consolas"/>
            </a:endParaRPr>
          </a:p>
        </p:txBody>
      </p:sp>
      <p:sp>
        <p:nvSpPr>
          <p:cNvPr id="290" name="Google Shape;290;p29"/>
          <p:cNvSpPr txBox="1"/>
          <p:nvPr/>
        </p:nvSpPr>
        <p:spPr>
          <a:xfrm>
            <a:off x="2695350" y="5174363"/>
            <a:ext cx="6801300" cy="6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onsolas"/>
                <a:ea typeface="Consolas"/>
                <a:cs typeface="Consolas"/>
                <a:sym typeface="Consolas"/>
              </a:rPr>
              <a:t>synchronized (bar) { … } //lock on bar</a:t>
            </a:r>
            <a:endParaRPr sz="2400">
              <a:latin typeface="Consolas"/>
              <a:ea typeface="Consolas"/>
              <a:cs typeface="Consolas"/>
              <a:sym typeface="Consolas"/>
            </a:endParaRPr>
          </a:p>
        </p:txBody>
      </p:sp>
      <p:sp>
        <p:nvSpPr>
          <p:cNvPr id="8" name="TextBox 7">
            <a:extLst>
              <a:ext uri="{FF2B5EF4-FFF2-40B4-BE49-F238E27FC236}">
                <a16:creationId xmlns:a16="http://schemas.microsoft.com/office/drawing/2014/main" id="{A5D2C4E7-570E-8D4A-B82D-443BE5B652C2}"/>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extLst>
      <p:ext uri="{BB962C8B-B14F-4D97-AF65-F5344CB8AC3E}">
        <p14:creationId xmlns:p14="http://schemas.microsoft.com/office/powerpoint/2010/main" val="201364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AE28-25D0-77CB-0D9B-DB5A92FD7223}"/>
              </a:ext>
            </a:extLst>
          </p:cNvPr>
          <p:cNvSpPr>
            <a:spLocks noGrp="1"/>
          </p:cNvSpPr>
          <p:nvPr>
            <p:ph type="title"/>
          </p:nvPr>
        </p:nvSpPr>
        <p:spPr>
          <a:xfrm>
            <a:off x="338445" y="243320"/>
            <a:ext cx="11513127" cy="1131165"/>
          </a:xfrm>
        </p:spPr>
        <p:txBody>
          <a:bodyPr/>
          <a:lstStyle/>
          <a:p>
            <a:r>
              <a:rPr lang="en-CH" dirty="0"/>
              <a:t>Using `synchronized`</a:t>
            </a:r>
          </a:p>
        </p:txBody>
      </p:sp>
      <p:sp>
        <p:nvSpPr>
          <p:cNvPr id="3" name="Text Placeholder 2">
            <a:extLst>
              <a:ext uri="{FF2B5EF4-FFF2-40B4-BE49-F238E27FC236}">
                <a16:creationId xmlns:a16="http://schemas.microsoft.com/office/drawing/2014/main" id="{5B978531-A955-1988-0787-B636645E4D46}"/>
              </a:ext>
            </a:extLst>
          </p:cNvPr>
          <p:cNvSpPr>
            <a:spLocks noGrp="1"/>
          </p:cNvSpPr>
          <p:nvPr>
            <p:ph type="body" idx="1"/>
          </p:nvPr>
        </p:nvSpPr>
        <p:spPr>
          <a:xfrm>
            <a:off x="338446" y="2771335"/>
            <a:ext cx="11513127" cy="3433521"/>
          </a:xfrm>
          <a:solidFill>
            <a:schemeClr val="tx1">
              <a:lumMod val="85000"/>
              <a:lumOff val="15000"/>
            </a:schemeClr>
          </a:solidFill>
        </p:spPr>
        <p:txBody>
          <a:bodyPr/>
          <a:lstStyle/>
          <a:p>
            <a:r>
              <a:rPr lang="en-GB" sz="2400" b="0" i="0" dirty="0">
                <a:solidFill>
                  <a:srgbClr val="FF7B72"/>
                </a:solidFill>
                <a:effectLst/>
                <a:latin typeface="Courier New" panose="02070309020205020404" pitchFamily="49" charset="0"/>
              </a:rPr>
              <a:t>public</a:t>
            </a:r>
            <a:r>
              <a:rPr lang="en-GB" sz="2400" b="0" i="0" dirty="0">
                <a:solidFill>
                  <a:srgbClr val="CDD6F4"/>
                </a:solidFill>
                <a:effectLst/>
                <a:latin typeface="Courier New" panose="02070309020205020404" pitchFamily="49" charset="0"/>
              </a:rPr>
              <a:t> </a:t>
            </a:r>
            <a:r>
              <a:rPr lang="en-GB" sz="2400" b="0" i="0" dirty="0">
                <a:solidFill>
                  <a:srgbClr val="FF7B72"/>
                </a:solidFill>
                <a:effectLst/>
                <a:latin typeface="Courier New" panose="02070309020205020404" pitchFamily="49" charset="0"/>
              </a:rPr>
              <a:t>class</a:t>
            </a:r>
            <a:r>
              <a:rPr lang="en-GB" sz="2400" b="0" i="0" dirty="0">
                <a:solidFill>
                  <a:srgbClr val="CDD6F4"/>
                </a:solidFill>
                <a:effectLst/>
                <a:latin typeface="Courier New" panose="02070309020205020404" pitchFamily="49" charset="0"/>
              </a:rPr>
              <a:t> </a:t>
            </a:r>
            <a:r>
              <a:rPr lang="en-GB" sz="2400" b="0" i="0" dirty="0">
                <a:solidFill>
                  <a:srgbClr val="D2A8FF"/>
                </a:solidFill>
                <a:effectLst/>
                <a:latin typeface="Courier New" panose="02070309020205020404" pitchFamily="49" charset="0"/>
              </a:rPr>
              <a:t>Counter</a:t>
            </a:r>
            <a:r>
              <a:rPr lang="en-GB" sz="2400" b="0" i="0" dirty="0">
                <a:solidFill>
                  <a:srgbClr val="CDD6F4"/>
                </a:solidFill>
                <a:effectLst/>
                <a:latin typeface="Courier New" panose="02070309020205020404" pitchFamily="49" charset="0"/>
              </a:rPr>
              <a:t> { </a:t>
            </a:r>
          </a:p>
          <a:p>
            <a:r>
              <a:rPr lang="en-GB" sz="2400" dirty="0">
                <a:solidFill>
                  <a:srgbClr val="CDD6F4"/>
                </a:solidFill>
                <a:latin typeface="Courier New" panose="02070309020205020404" pitchFamily="49" charset="0"/>
              </a:rPr>
              <a:t>	</a:t>
            </a:r>
            <a:r>
              <a:rPr lang="en-GB" sz="2400" b="0" i="0" dirty="0">
                <a:solidFill>
                  <a:srgbClr val="FF7B72"/>
                </a:solidFill>
                <a:effectLst/>
                <a:latin typeface="Courier New" panose="02070309020205020404" pitchFamily="49" charset="0"/>
              </a:rPr>
              <a:t>int</a:t>
            </a:r>
            <a:r>
              <a:rPr lang="en-GB" sz="2400" b="0" i="0" dirty="0">
                <a:solidFill>
                  <a:srgbClr val="CDD6F4"/>
                </a:solidFill>
                <a:effectLst/>
                <a:latin typeface="Courier New" panose="02070309020205020404" pitchFamily="49" charset="0"/>
              </a:rPr>
              <a:t> </a:t>
            </a:r>
            <a:r>
              <a:rPr lang="en-GB" sz="2400" b="0" i="0" dirty="0">
                <a:solidFill>
                  <a:srgbClr val="79C0FF"/>
                </a:solidFill>
                <a:effectLst/>
                <a:latin typeface="Courier New" panose="02070309020205020404" pitchFamily="49" charset="0"/>
              </a:rPr>
              <a:t>count</a:t>
            </a:r>
            <a:r>
              <a:rPr lang="en-GB" sz="2400" b="0" i="0" dirty="0">
                <a:solidFill>
                  <a:srgbClr val="CDD6F4"/>
                </a:solidFill>
                <a:effectLst/>
                <a:latin typeface="Courier New" panose="02070309020205020404" pitchFamily="49" charset="0"/>
              </a:rPr>
              <a:t> </a:t>
            </a:r>
            <a:r>
              <a:rPr lang="en-GB" sz="2400" b="0" i="0" dirty="0">
                <a:solidFill>
                  <a:srgbClr val="79C0FF"/>
                </a:solidFill>
                <a:effectLst/>
                <a:latin typeface="Courier New" panose="02070309020205020404" pitchFamily="49" charset="0"/>
              </a:rPr>
              <a:t>=</a:t>
            </a:r>
            <a:r>
              <a:rPr lang="en-GB" sz="2400" b="0" i="0" dirty="0">
                <a:solidFill>
                  <a:srgbClr val="CDD6F4"/>
                </a:solidFill>
                <a:effectLst/>
                <a:latin typeface="Courier New" panose="02070309020205020404" pitchFamily="49" charset="0"/>
              </a:rPr>
              <a:t> </a:t>
            </a:r>
            <a:r>
              <a:rPr lang="en-GB" sz="2400" b="0" i="0" dirty="0">
                <a:solidFill>
                  <a:srgbClr val="79C0FF"/>
                </a:solidFill>
                <a:effectLst/>
                <a:latin typeface="Courier New" panose="02070309020205020404" pitchFamily="49" charset="0"/>
              </a:rPr>
              <a:t>0</a:t>
            </a:r>
            <a:r>
              <a:rPr lang="en-GB" sz="2400" b="0" i="0" dirty="0">
                <a:solidFill>
                  <a:srgbClr val="CDD6F4"/>
                </a:solidFill>
                <a:effectLst/>
                <a:latin typeface="Courier New" panose="02070309020205020404" pitchFamily="49" charset="0"/>
              </a:rPr>
              <a:t>; </a:t>
            </a:r>
            <a:endParaRPr lang="en-GB" sz="2400" dirty="0">
              <a:solidFill>
                <a:srgbClr val="CDD6F4"/>
              </a:solidFill>
              <a:latin typeface="Courier New" panose="02070309020205020404" pitchFamily="49" charset="0"/>
            </a:endParaRPr>
          </a:p>
          <a:p>
            <a:pPr>
              <a:lnSpc>
                <a:spcPct val="200000"/>
              </a:lnSpc>
            </a:pPr>
            <a:r>
              <a:rPr lang="en-GB" sz="2400" b="0" i="0" dirty="0">
                <a:solidFill>
                  <a:srgbClr val="CDD6F4"/>
                </a:solidFill>
                <a:effectLst/>
                <a:latin typeface="Courier New" panose="02070309020205020404" pitchFamily="49" charset="0"/>
              </a:rPr>
              <a:t>	</a:t>
            </a:r>
            <a:r>
              <a:rPr lang="en-GB" sz="2400" b="0" i="0" dirty="0">
                <a:solidFill>
                  <a:srgbClr val="FF7B72"/>
                </a:solidFill>
                <a:effectLst/>
                <a:latin typeface="Courier New" panose="02070309020205020404" pitchFamily="49" charset="0"/>
              </a:rPr>
              <a:t>public</a:t>
            </a:r>
            <a:r>
              <a:rPr lang="en-GB" sz="2400" b="0" i="0" dirty="0">
                <a:solidFill>
                  <a:srgbClr val="CDD6F4"/>
                </a:solidFill>
                <a:effectLst/>
                <a:latin typeface="Courier New" panose="02070309020205020404" pitchFamily="49" charset="0"/>
              </a:rPr>
              <a:t> </a:t>
            </a:r>
            <a:r>
              <a:rPr lang="en-GB" sz="2400" b="1" i="0" dirty="0">
                <a:solidFill>
                  <a:srgbClr val="FF7B72"/>
                </a:solidFill>
                <a:effectLst/>
                <a:latin typeface="Courier New" panose="02070309020205020404" pitchFamily="49" charset="0"/>
              </a:rPr>
              <a:t>synchronized</a:t>
            </a:r>
            <a:r>
              <a:rPr lang="en-GB" sz="2400" b="0" i="0" dirty="0">
                <a:solidFill>
                  <a:srgbClr val="CDD6F4"/>
                </a:solidFill>
                <a:effectLst/>
                <a:latin typeface="Courier New" panose="02070309020205020404" pitchFamily="49" charset="0"/>
              </a:rPr>
              <a:t> </a:t>
            </a:r>
            <a:r>
              <a:rPr lang="en-GB" sz="2400" b="0" i="0" dirty="0">
                <a:solidFill>
                  <a:srgbClr val="FF7B72"/>
                </a:solidFill>
                <a:effectLst/>
                <a:latin typeface="Courier New" panose="02070309020205020404" pitchFamily="49" charset="0"/>
              </a:rPr>
              <a:t>void</a:t>
            </a:r>
            <a:r>
              <a:rPr lang="en-GB" sz="2400" b="0" i="0" dirty="0">
                <a:solidFill>
                  <a:srgbClr val="CDD6F4"/>
                </a:solidFill>
                <a:effectLst/>
                <a:latin typeface="Courier New" panose="02070309020205020404" pitchFamily="49" charset="0"/>
              </a:rPr>
              <a:t> </a:t>
            </a:r>
            <a:r>
              <a:rPr lang="en-GB" sz="2400" b="0" i="0" dirty="0">
                <a:solidFill>
                  <a:srgbClr val="D2A8FF"/>
                </a:solidFill>
                <a:effectLst/>
                <a:latin typeface="Courier New" panose="02070309020205020404" pitchFamily="49" charset="0"/>
              </a:rPr>
              <a:t>increment</a:t>
            </a:r>
            <a:r>
              <a:rPr lang="en-GB" sz="2400" b="0" i="0" dirty="0">
                <a:solidFill>
                  <a:srgbClr val="CDD6F4"/>
                </a:solidFill>
                <a:effectLst/>
                <a:latin typeface="Courier New" panose="02070309020205020404" pitchFamily="49" charset="0"/>
              </a:rPr>
              <a:t>() { </a:t>
            </a:r>
          </a:p>
          <a:p>
            <a:r>
              <a:rPr lang="en-GB" sz="2400" dirty="0">
                <a:solidFill>
                  <a:srgbClr val="CDD6F4"/>
                </a:solidFill>
                <a:latin typeface="Courier New" panose="02070309020205020404" pitchFamily="49" charset="0"/>
              </a:rPr>
              <a:t>		</a:t>
            </a:r>
            <a:r>
              <a:rPr lang="en-GB" sz="2400" b="0" i="0" dirty="0">
                <a:solidFill>
                  <a:srgbClr val="CDD6F4"/>
                </a:solidFill>
                <a:effectLst/>
                <a:latin typeface="Courier New" panose="02070309020205020404" pitchFamily="49" charset="0"/>
              </a:rPr>
              <a:t>count++;</a:t>
            </a:r>
          </a:p>
          <a:p>
            <a:r>
              <a:rPr lang="en-GB" sz="2400" dirty="0">
                <a:solidFill>
                  <a:srgbClr val="CDD6F4"/>
                </a:solidFill>
                <a:latin typeface="Courier New" panose="02070309020205020404" pitchFamily="49" charset="0"/>
              </a:rPr>
              <a:t>	</a:t>
            </a:r>
            <a:r>
              <a:rPr lang="en-GB" sz="2400" b="0" i="0" dirty="0">
                <a:solidFill>
                  <a:srgbClr val="CDD6F4"/>
                </a:solidFill>
                <a:effectLst/>
                <a:latin typeface="Courier New" panose="02070309020205020404" pitchFamily="49" charset="0"/>
              </a:rPr>
              <a:t>}</a:t>
            </a:r>
          </a:p>
          <a:p>
            <a:r>
              <a:rPr lang="en-GB" sz="2400" b="0" i="0" dirty="0">
                <a:solidFill>
                  <a:srgbClr val="CDD6F4"/>
                </a:solidFill>
                <a:effectLst/>
                <a:latin typeface="Courier New" panose="02070309020205020404" pitchFamily="49" charset="0"/>
              </a:rPr>
              <a:t>}</a:t>
            </a:r>
            <a:endParaRPr lang="en-CH" sz="2400" dirty="0"/>
          </a:p>
        </p:txBody>
      </p:sp>
      <p:sp>
        <p:nvSpPr>
          <p:cNvPr id="4" name="Slide Number Placeholder 3">
            <a:extLst>
              <a:ext uri="{FF2B5EF4-FFF2-40B4-BE49-F238E27FC236}">
                <a16:creationId xmlns:a16="http://schemas.microsoft.com/office/drawing/2014/main" id="{BFC5DBC1-2E56-6EBE-8341-7416D243F5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5" name="TextBox 4">
            <a:extLst>
              <a:ext uri="{FF2B5EF4-FFF2-40B4-BE49-F238E27FC236}">
                <a16:creationId xmlns:a16="http://schemas.microsoft.com/office/drawing/2014/main" id="{DCFF6817-BBCF-1B2A-F663-E5EDF957546E}"/>
              </a:ext>
            </a:extLst>
          </p:cNvPr>
          <p:cNvSpPr txBox="1"/>
          <p:nvPr/>
        </p:nvSpPr>
        <p:spPr>
          <a:xfrm>
            <a:off x="338445" y="1595856"/>
            <a:ext cx="10701969" cy="523220"/>
          </a:xfrm>
          <a:prstGeom prst="rect">
            <a:avLst/>
          </a:prstGeom>
          <a:noFill/>
        </p:spPr>
        <p:txBody>
          <a:bodyPr wrap="none" rtlCol="0">
            <a:spAutoFit/>
          </a:bodyPr>
          <a:lstStyle/>
          <a:p>
            <a:r>
              <a:rPr lang="en-CH" sz="2800" dirty="0"/>
              <a:t>N</a:t>
            </a:r>
            <a:r>
              <a:rPr lang="en-GB" sz="2800" dirty="0"/>
              <a:t>ow only one thread at a time can enter the increment() method </a:t>
            </a:r>
            <a:r>
              <a:rPr lang="en-GB" sz="2800" dirty="0">
                <a:sym typeface="Wingdings" pitchFamily="2" charset="2"/>
              </a:rPr>
              <a:t></a:t>
            </a:r>
            <a:endParaRPr lang="en-CH" sz="2800" dirty="0"/>
          </a:p>
        </p:txBody>
      </p:sp>
      <p:sp>
        <p:nvSpPr>
          <p:cNvPr id="6" name="TextBox 5">
            <a:extLst>
              <a:ext uri="{FF2B5EF4-FFF2-40B4-BE49-F238E27FC236}">
                <a16:creationId xmlns:a16="http://schemas.microsoft.com/office/drawing/2014/main" id="{03632C41-AC6D-A145-08C2-45366C579656}"/>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57566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grpSp>
        <p:nvGrpSpPr>
          <p:cNvPr id="22" name="Group 21">
            <a:extLst>
              <a:ext uri="{FF2B5EF4-FFF2-40B4-BE49-F238E27FC236}">
                <a16:creationId xmlns:a16="http://schemas.microsoft.com/office/drawing/2014/main" id="{1E03C3F5-8042-48E4-519A-89627661E526}"/>
              </a:ext>
            </a:extLst>
          </p:cNvPr>
          <p:cNvGrpSpPr/>
          <p:nvPr/>
        </p:nvGrpSpPr>
        <p:grpSpPr>
          <a:xfrm>
            <a:off x="3474791" y="4524621"/>
            <a:ext cx="2298634" cy="2100584"/>
            <a:chOff x="3284790" y="4409919"/>
            <a:chExt cx="2298634" cy="2100584"/>
          </a:xfrm>
        </p:grpSpPr>
        <p:pic>
          <p:nvPicPr>
            <p:cNvPr id="23" name="Picture 22">
              <a:extLst>
                <a:ext uri="{FF2B5EF4-FFF2-40B4-BE49-F238E27FC236}">
                  <a16:creationId xmlns:a16="http://schemas.microsoft.com/office/drawing/2014/main" id="{4D554ED8-D448-CD84-1526-EF1CAF8D5297}"/>
                </a:ext>
              </a:extLst>
            </p:cNvPr>
            <p:cNvPicPr>
              <a:picLocks noChangeAspect="1"/>
            </p:cNvPicPr>
            <p:nvPr/>
          </p:nvPicPr>
          <p:blipFill>
            <a:blip r:embed="rId2">
              <a:duotone>
                <a:schemeClr val="accent5">
                  <a:shade val="45000"/>
                  <a:satMod val="135000"/>
                </a:schemeClr>
                <a:prstClr val="white"/>
              </a:duotone>
            </a:blip>
            <a:srcRect/>
            <a:stretch/>
          </p:blipFill>
          <p:spPr>
            <a:xfrm>
              <a:off x="3284790" y="4409919"/>
              <a:ext cx="2298634" cy="2100584"/>
            </a:xfrm>
            <a:prstGeom prst="rect">
              <a:avLst/>
            </a:prstGeom>
          </p:spPr>
        </p:pic>
        <p:sp>
          <p:nvSpPr>
            <p:cNvPr id="24" name="TextBox 23">
              <a:extLst>
                <a:ext uri="{FF2B5EF4-FFF2-40B4-BE49-F238E27FC236}">
                  <a16:creationId xmlns:a16="http://schemas.microsoft.com/office/drawing/2014/main" id="{F27BA299-2A85-6C15-9BAB-E00379809DA6}"/>
                </a:ext>
              </a:extLst>
            </p:cNvPr>
            <p:cNvSpPr txBox="1"/>
            <p:nvPr/>
          </p:nvSpPr>
          <p:spPr>
            <a:xfrm>
              <a:off x="3639658" y="5731217"/>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5014024" y="5618452"/>
            <a:ext cx="1163935" cy="1163935"/>
          </a:xfrm>
          <a:prstGeom prst="rect">
            <a:avLst/>
          </a:prstGeom>
        </p:spPr>
      </p:pic>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34" name="TextBox 33">
            <a:extLst>
              <a:ext uri="{FF2B5EF4-FFF2-40B4-BE49-F238E27FC236}">
                <a16:creationId xmlns:a16="http://schemas.microsoft.com/office/drawing/2014/main" id="{5CE6A119-A19A-252D-4773-AD80E4001DCE}"/>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3407223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grpSp>
        <p:nvGrpSpPr>
          <p:cNvPr id="22" name="Group 21">
            <a:extLst>
              <a:ext uri="{FF2B5EF4-FFF2-40B4-BE49-F238E27FC236}">
                <a16:creationId xmlns:a16="http://schemas.microsoft.com/office/drawing/2014/main" id="{1E03C3F5-8042-48E4-519A-89627661E526}"/>
              </a:ext>
            </a:extLst>
          </p:cNvPr>
          <p:cNvGrpSpPr/>
          <p:nvPr/>
        </p:nvGrpSpPr>
        <p:grpSpPr>
          <a:xfrm>
            <a:off x="3474791" y="4524621"/>
            <a:ext cx="2298634" cy="2100584"/>
            <a:chOff x="3284790" y="4409919"/>
            <a:chExt cx="2298634" cy="2100584"/>
          </a:xfrm>
        </p:grpSpPr>
        <p:pic>
          <p:nvPicPr>
            <p:cNvPr id="23" name="Picture 22">
              <a:extLst>
                <a:ext uri="{FF2B5EF4-FFF2-40B4-BE49-F238E27FC236}">
                  <a16:creationId xmlns:a16="http://schemas.microsoft.com/office/drawing/2014/main" id="{4D554ED8-D448-CD84-1526-EF1CAF8D5297}"/>
                </a:ext>
              </a:extLst>
            </p:cNvPr>
            <p:cNvPicPr>
              <a:picLocks noChangeAspect="1"/>
            </p:cNvPicPr>
            <p:nvPr/>
          </p:nvPicPr>
          <p:blipFill>
            <a:blip r:embed="rId2">
              <a:duotone>
                <a:schemeClr val="accent5">
                  <a:shade val="45000"/>
                  <a:satMod val="135000"/>
                </a:schemeClr>
                <a:prstClr val="white"/>
              </a:duotone>
            </a:blip>
            <a:srcRect/>
            <a:stretch/>
          </p:blipFill>
          <p:spPr>
            <a:xfrm>
              <a:off x="3284790" y="4409919"/>
              <a:ext cx="2298634" cy="2100584"/>
            </a:xfrm>
            <a:prstGeom prst="rect">
              <a:avLst/>
            </a:prstGeom>
          </p:spPr>
        </p:pic>
        <p:sp>
          <p:nvSpPr>
            <p:cNvPr id="24" name="TextBox 23">
              <a:extLst>
                <a:ext uri="{FF2B5EF4-FFF2-40B4-BE49-F238E27FC236}">
                  <a16:creationId xmlns:a16="http://schemas.microsoft.com/office/drawing/2014/main" id="{F27BA299-2A85-6C15-9BAB-E00379809DA6}"/>
                </a:ext>
              </a:extLst>
            </p:cNvPr>
            <p:cNvSpPr txBox="1"/>
            <p:nvPr/>
          </p:nvSpPr>
          <p:spPr>
            <a:xfrm>
              <a:off x="3639658" y="5731217"/>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5014024" y="5618452"/>
            <a:ext cx="1163935" cy="1163935"/>
          </a:xfrm>
          <a:prstGeom prst="rect">
            <a:avLst/>
          </a:prstGeom>
        </p:spPr>
      </p:pic>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13" name="Straight Arrow Connector 12">
            <a:extLst>
              <a:ext uri="{FF2B5EF4-FFF2-40B4-BE49-F238E27FC236}">
                <a16:creationId xmlns:a16="http://schemas.microsoft.com/office/drawing/2014/main" id="{4D5D3686-F290-361C-7F9E-32F4B758962B}"/>
              </a:ext>
            </a:extLst>
          </p:cNvPr>
          <p:cNvCxnSpPr>
            <a:stCxn id="28" idx="2"/>
            <a:endCxn id="5" idx="3"/>
          </p:cNvCxnSpPr>
          <p:nvPr/>
        </p:nvCxnSpPr>
        <p:spPr>
          <a:xfrm flipH="1">
            <a:off x="4584032" y="2124861"/>
            <a:ext cx="4346573" cy="163423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3D4DD4-EDAF-C85F-334B-61FC1A8BA6A4}"/>
              </a:ext>
            </a:extLst>
          </p:cNvPr>
          <p:cNvSpPr txBox="1"/>
          <p:nvPr/>
        </p:nvSpPr>
        <p:spPr>
          <a:xfrm>
            <a:off x="6194820" y="2060501"/>
            <a:ext cx="1479892" cy="400110"/>
          </a:xfrm>
          <a:prstGeom prst="rect">
            <a:avLst/>
          </a:prstGeom>
          <a:noFill/>
        </p:spPr>
        <p:txBody>
          <a:bodyPr wrap="none" rtlCol="0">
            <a:spAutoFit/>
          </a:bodyPr>
          <a:lstStyle/>
          <a:p>
            <a:r>
              <a:rPr lang="en-GB" sz="2000" dirty="0"/>
              <a:t>i</a:t>
            </a:r>
            <a:r>
              <a:rPr lang="en-CH" sz="2000" dirty="0"/>
              <a:t>ncrement()</a:t>
            </a:r>
          </a:p>
        </p:txBody>
      </p:sp>
      <p:sp>
        <p:nvSpPr>
          <p:cNvPr id="15" name="TextBox 14">
            <a:extLst>
              <a:ext uri="{FF2B5EF4-FFF2-40B4-BE49-F238E27FC236}">
                <a16:creationId xmlns:a16="http://schemas.microsoft.com/office/drawing/2014/main" id="{659268E9-7C4D-A7A7-A2A3-126CC63B8951}"/>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46478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grpSp>
        <p:nvGrpSpPr>
          <p:cNvPr id="15" name="Group 14">
            <a:extLst>
              <a:ext uri="{FF2B5EF4-FFF2-40B4-BE49-F238E27FC236}">
                <a16:creationId xmlns:a16="http://schemas.microsoft.com/office/drawing/2014/main" id="{E7D4C8DB-5ED8-15BF-2D50-2FB5A53A239D}"/>
              </a:ext>
            </a:extLst>
          </p:cNvPr>
          <p:cNvGrpSpPr/>
          <p:nvPr/>
        </p:nvGrpSpPr>
        <p:grpSpPr>
          <a:xfrm>
            <a:off x="3580652" y="4530865"/>
            <a:ext cx="2100584" cy="2100584"/>
            <a:chOff x="3383815" y="4428437"/>
            <a:chExt cx="2100584" cy="2100584"/>
          </a:xfrm>
        </p:grpSpPr>
        <p:pic>
          <p:nvPicPr>
            <p:cNvPr id="16" name="Picture 15">
              <a:extLst>
                <a:ext uri="{FF2B5EF4-FFF2-40B4-BE49-F238E27FC236}">
                  <a16:creationId xmlns:a16="http://schemas.microsoft.com/office/drawing/2014/main" id="{94DD88C4-EA30-E6FD-FD49-D06B87E285FD}"/>
                </a:ext>
              </a:extLst>
            </p:cNvPr>
            <p:cNvPicPr>
              <a:picLocks noChangeAspect="1"/>
            </p:cNvPicPr>
            <p:nvPr/>
          </p:nvPicPr>
          <p:blipFill>
            <a:blip r:embed="rId2">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17" name="TextBox 16">
              <a:extLst>
                <a:ext uri="{FF2B5EF4-FFF2-40B4-BE49-F238E27FC236}">
                  <a16:creationId xmlns:a16="http://schemas.microsoft.com/office/drawing/2014/main" id="{5FC36E08-C05B-4E95-D59E-17305B0C7A52}"/>
                </a:ext>
              </a:extLst>
            </p:cNvPr>
            <p:cNvSpPr txBox="1"/>
            <p:nvPr/>
          </p:nvSpPr>
          <p:spPr>
            <a:xfrm>
              <a:off x="3639658" y="5739829"/>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9185657" y="1761648"/>
            <a:ext cx="686683" cy="686683"/>
          </a:xfrm>
          <a:prstGeom prst="rect">
            <a:avLst/>
          </a:prstGeom>
        </p:spPr>
      </p:pic>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109599" cy="400110"/>
          </a:xfrm>
          <a:prstGeom prst="rect">
            <a:avLst/>
          </a:prstGeom>
          <a:noFill/>
        </p:spPr>
        <p:txBody>
          <a:bodyPr wrap="none" rtlCol="0">
            <a:spAutoFit/>
          </a:bodyPr>
          <a:lstStyle/>
          <a:p>
            <a:r>
              <a:rPr lang="en-GB" sz="2000" dirty="0"/>
              <a:t>c</a:t>
            </a:r>
            <a:r>
              <a:rPr lang="en-CH" sz="2000" dirty="0"/>
              <a:t>ount++</a:t>
            </a:r>
          </a:p>
        </p:txBody>
      </p:sp>
      <p:sp>
        <p:nvSpPr>
          <p:cNvPr id="19" name="TextBox 18">
            <a:extLst>
              <a:ext uri="{FF2B5EF4-FFF2-40B4-BE49-F238E27FC236}">
                <a16:creationId xmlns:a16="http://schemas.microsoft.com/office/drawing/2014/main" id="{01B72A53-422B-E06C-4C60-51E06AD2EDAC}"/>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3725762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grpSp>
        <p:nvGrpSpPr>
          <p:cNvPr id="15" name="Group 14">
            <a:extLst>
              <a:ext uri="{FF2B5EF4-FFF2-40B4-BE49-F238E27FC236}">
                <a16:creationId xmlns:a16="http://schemas.microsoft.com/office/drawing/2014/main" id="{E7D4C8DB-5ED8-15BF-2D50-2FB5A53A239D}"/>
              </a:ext>
            </a:extLst>
          </p:cNvPr>
          <p:cNvGrpSpPr/>
          <p:nvPr/>
        </p:nvGrpSpPr>
        <p:grpSpPr>
          <a:xfrm>
            <a:off x="3580652" y="4530865"/>
            <a:ext cx="2100584" cy="2100584"/>
            <a:chOff x="3383815" y="4428437"/>
            <a:chExt cx="2100584" cy="2100584"/>
          </a:xfrm>
        </p:grpSpPr>
        <p:pic>
          <p:nvPicPr>
            <p:cNvPr id="16" name="Picture 15">
              <a:extLst>
                <a:ext uri="{FF2B5EF4-FFF2-40B4-BE49-F238E27FC236}">
                  <a16:creationId xmlns:a16="http://schemas.microsoft.com/office/drawing/2014/main" id="{94DD88C4-EA30-E6FD-FD49-D06B87E285FD}"/>
                </a:ext>
              </a:extLst>
            </p:cNvPr>
            <p:cNvPicPr>
              <a:picLocks noChangeAspect="1"/>
            </p:cNvPicPr>
            <p:nvPr/>
          </p:nvPicPr>
          <p:blipFill>
            <a:blip r:embed="rId2">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17" name="TextBox 16">
              <a:extLst>
                <a:ext uri="{FF2B5EF4-FFF2-40B4-BE49-F238E27FC236}">
                  <a16:creationId xmlns:a16="http://schemas.microsoft.com/office/drawing/2014/main" id="{5FC36E08-C05B-4E95-D59E-17305B0C7A52}"/>
                </a:ext>
              </a:extLst>
            </p:cNvPr>
            <p:cNvSpPr txBox="1"/>
            <p:nvPr/>
          </p:nvSpPr>
          <p:spPr>
            <a:xfrm>
              <a:off x="3639658" y="5739829"/>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9185657" y="1761648"/>
            <a:ext cx="686683" cy="686683"/>
          </a:xfrm>
          <a:prstGeom prst="rect">
            <a:avLst/>
          </a:prstGeom>
        </p:spPr>
      </p:pic>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109599" cy="400110"/>
          </a:xfrm>
          <a:prstGeom prst="rect">
            <a:avLst/>
          </a:prstGeom>
          <a:noFill/>
        </p:spPr>
        <p:txBody>
          <a:bodyPr wrap="none" rtlCol="0">
            <a:spAutoFit/>
          </a:bodyPr>
          <a:lstStyle/>
          <a:p>
            <a:r>
              <a:rPr lang="en-GB" sz="2000" dirty="0"/>
              <a:t>c</a:t>
            </a:r>
            <a:r>
              <a:rPr lang="en-CH" sz="2000" dirty="0"/>
              <a:t>ount++</a:t>
            </a:r>
          </a:p>
        </p:txBody>
      </p:sp>
      <p:cxnSp>
        <p:nvCxnSpPr>
          <p:cNvPr id="3" name="Straight Arrow Connector 2">
            <a:extLst>
              <a:ext uri="{FF2B5EF4-FFF2-40B4-BE49-F238E27FC236}">
                <a16:creationId xmlns:a16="http://schemas.microsoft.com/office/drawing/2014/main" id="{D5D64659-D387-A0D1-C461-1443DA782FA5}"/>
              </a:ext>
            </a:extLst>
          </p:cNvPr>
          <p:cNvCxnSpPr>
            <a:cxnSpLocks/>
            <a:stCxn id="30" idx="2"/>
          </p:cNvCxnSpPr>
          <p:nvPr/>
        </p:nvCxnSpPr>
        <p:spPr>
          <a:xfrm flipH="1" flipV="1">
            <a:off x="4584032" y="3759097"/>
            <a:ext cx="4332150" cy="212680"/>
          </a:xfrm>
          <a:prstGeom prst="straightConnector1">
            <a:avLst/>
          </a:prstGeom>
          <a:ln w="793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1B5D36-F740-896B-0F38-533902594CC2}"/>
              </a:ext>
            </a:extLst>
          </p:cNvPr>
          <p:cNvSpPr txBox="1"/>
          <p:nvPr/>
        </p:nvSpPr>
        <p:spPr>
          <a:xfrm>
            <a:off x="6339086" y="3344796"/>
            <a:ext cx="1479892" cy="400110"/>
          </a:xfrm>
          <a:prstGeom prst="rect">
            <a:avLst/>
          </a:prstGeom>
          <a:noFill/>
        </p:spPr>
        <p:txBody>
          <a:bodyPr wrap="none" rtlCol="0">
            <a:spAutoFit/>
          </a:bodyPr>
          <a:lstStyle/>
          <a:p>
            <a:r>
              <a:rPr lang="en-GB" sz="2000" dirty="0"/>
              <a:t>i</a:t>
            </a:r>
            <a:r>
              <a:rPr lang="en-CH" sz="2000" dirty="0"/>
              <a:t>ncrement()</a:t>
            </a:r>
          </a:p>
        </p:txBody>
      </p:sp>
      <p:sp>
        <p:nvSpPr>
          <p:cNvPr id="22" name="TextBox 21">
            <a:extLst>
              <a:ext uri="{FF2B5EF4-FFF2-40B4-BE49-F238E27FC236}">
                <a16:creationId xmlns:a16="http://schemas.microsoft.com/office/drawing/2014/main" id="{CE19BB5F-9D68-4E2B-8C24-8267C7EF3339}"/>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39310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grpSp>
        <p:nvGrpSpPr>
          <p:cNvPr id="15" name="Group 14">
            <a:extLst>
              <a:ext uri="{FF2B5EF4-FFF2-40B4-BE49-F238E27FC236}">
                <a16:creationId xmlns:a16="http://schemas.microsoft.com/office/drawing/2014/main" id="{E7D4C8DB-5ED8-15BF-2D50-2FB5A53A239D}"/>
              </a:ext>
            </a:extLst>
          </p:cNvPr>
          <p:cNvGrpSpPr/>
          <p:nvPr/>
        </p:nvGrpSpPr>
        <p:grpSpPr>
          <a:xfrm>
            <a:off x="3580652" y="4530865"/>
            <a:ext cx="2100584" cy="2100584"/>
            <a:chOff x="3383815" y="4428437"/>
            <a:chExt cx="2100584" cy="2100584"/>
          </a:xfrm>
        </p:grpSpPr>
        <p:pic>
          <p:nvPicPr>
            <p:cNvPr id="16" name="Picture 15">
              <a:extLst>
                <a:ext uri="{FF2B5EF4-FFF2-40B4-BE49-F238E27FC236}">
                  <a16:creationId xmlns:a16="http://schemas.microsoft.com/office/drawing/2014/main" id="{94DD88C4-EA30-E6FD-FD49-D06B87E285FD}"/>
                </a:ext>
              </a:extLst>
            </p:cNvPr>
            <p:cNvPicPr>
              <a:picLocks noChangeAspect="1"/>
            </p:cNvPicPr>
            <p:nvPr/>
          </p:nvPicPr>
          <p:blipFill>
            <a:blip r:embed="rId2">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17" name="TextBox 16">
              <a:extLst>
                <a:ext uri="{FF2B5EF4-FFF2-40B4-BE49-F238E27FC236}">
                  <a16:creationId xmlns:a16="http://schemas.microsoft.com/office/drawing/2014/main" id="{5FC36E08-C05B-4E95-D59E-17305B0C7A52}"/>
                </a:ext>
              </a:extLst>
            </p:cNvPr>
            <p:cNvSpPr txBox="1"/>
            <p:nvPr/>
          </p:nvSpPr>
          <p:spPr>
            <a:xfrm>
              <a:off x="3639658" y="5739829"/>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9185657" y="1761648"/>
            <a:ext cx="686683" cy="686683"/>
          </a:xfrm>
          <a:prstGeom prst="rect">
            <a:avLst/>
          </a:prstGeom>
        </p:spPr>
      </p:pic>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109599" cy="400110"/>
          </a:xfrm>
          <a:prstGeom prst="rect">
            <a:avLst/>
          </a:prstGeom>
          <a:noFill/>
        </p:spPr>
        <p:txBody>
          <a:bodyPr wrap="none" rtlCol="0">
            <a:spAutoFit/>
          </a:bodyPr>
          <a:lstStyle/>
          <a:p>
            <a:r>
              <a:rPr lang="en-GB" sz="2000" dirty="0"/>
              <a:t>c</a:t>
            </a:r>
            <a:r>
              <a:rPr lang="en-CH" sz="2000" dirty="0"/>
              <a:t>ount++</a:t>
            </a:r>
          </a:p>
        </p:txBody>
      </p:sp>
      <p:sp>
        <p:nvSpPr>
          <p:cNvPr id="14" name="TextBox 13">
            <a:extLst>
              <a:ext uri="{FF2B5EF4-FFF2-40B4-BE49-F238E27FC236}">
                <a16:creationId xmlns:a16="http://schemas.microsoft.com/office/drawing/2014/main" id="{CE5FEEAD-FB53-470A-E288-A5E16552D4CC}"/>
              </a:ext>
            </a:extLst>
          </p:cNvPr>
          <p:cNvSpPr txBox="1"/>
          <p:nvPr/>
        </p:nvSpPr>
        <p:spPr>
          <a:xfrm>
            <a:off x="10231085" y="3766398"/>
            <a:ext cx="1281120" cy="400110"/>
          </a:xfrm>
          <a:prstGeom prst="rect">
            <a:avLst/>
          </a:prstGeom>
          <a:noFill/>
        </p:spPr>
        <p:txBody>
          <a:bodyPr wrap="none" rtlCol="0">
            <a:spAutoFit/>
          </a:bodyPr>
          <a:lstStyle/>
          <a:p>
            <a:r>
              <a:rPr lang="de-CH" sz="2000" dirty="0"/>
              <a:t>WAITING</a:t>
            </a:r>
            <a:endParaRPr lang="en-CH" sz="2000" dirty="0"/>
          </a:p>
        </p:txBody>
      </p:sp>
      <p:sp>
        <p:nvSpPr>
          <p:cNvPr id="19" name="TextBox 18">
            <a:extLst>
              <a:ext uri="{FF2B5EF4-FFF2-40B4-BE49-F238E27FC236}">
                <a16:creationId xmlns:a16="http://schemas.microsoft.com/office/drawing/2014/main" id="{E18DB461-4B5E-5EE1-0E5E-0B70B2B1304D}"/>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3303685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38446" y="1709738"/>
            <a:ext cx="11513124" cy="28527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alibri"/>
              <a:buNone/>
            </a:pPr>
            <a:r>
              <a:rPr lang="en-US" sz="6000" b="0" i="0" u="none" strike="noStrike" cap="none" dirty="0">
                <a:solidFill>
                  <a:schemeClr val="dk1"/>
                </a:solidFill>
                <a:latin typeface="Calibri"/>
                <a:ea typeface="Calibri"/>
                <a:cs typeface="Calibri"/>
                <a:sym typeface="Calibri"/>
              </a:rPr>
              <a:t>Post-Discussion </a:t>
            </a:r>
            <a:br>
              <a:rPr lang="en-US" sz="6000" b="0" i="0" u="none" strike="noStrike" cap="none" dirty="0">
                <a:solidFill>
                  <a:schemeClr val="dk1"/>
                </a:solidFill>
                <a:latin typeface="Calibri"/>
                <a:ea typeface="Calibri"/>
                <a:cs typeface="Calibri"/>
                <a:sym typeface="Calibri"/>
              </a:rPr>
            </a:br>
            <a:r>
              <a:rPr lang="en-US" sz="6000" b="0" i="0" u="none" strike="noStrike" cap="none" dirty="0">
                <a:solidFill>
                  <a:schemeClr val="dk1"/>
                </a:solidFill>
                <a:latin typeface="Calibri"/>
                <a:ea typeface="Calibri"/>
                <a:cs typeface="Calibri"/>
                <a:sym typeface="Calibri"/>
              </a:rPr>
              <a:t>Exercise 2</a:t>
            </a:r>
            <a:endParaRPr dirty="0"/>
          </a:p>
        </p:txBody>
      </p:sp>
      <p:sp>
        <p:nvSpPr>
          <p:cNvPr id="63" name="Google Shape;63;p10"/>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75"/>
          <p:cNvSpPr txBox="1">
            <a:spLocks noGrp="1"/>
          </p:cNvSpPr>
          <p:nvPr>
            <p:ph type="title"/>
          </p:nvPr>
        </p:nvSpPr>
        <p:spPr>
          <a:xfrm>
            <a:off x="338446" y="181057"/>
            <a:ext cx="11513100" cy="113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Remember? Thread State Model</a:t>
            </a:r>
            <a:endParaRPr dirty="0"/>
          </a:p>
        </p:txBody>
      </p:sp>
      <p:sp>
        <p:nvSpPr>
          <p:cNvPr id="896" name="Google Shape;896;p75"/>
          <p:cNvSpPr txBox="1">
            <a:spLocks noGrp="1"/>
          </p:cNvSpPr>
          <p:nvPr>
            <p:ph type="body" idx="1"/>
          </p:nvPr>
        </p:nvSpPr>
        <p:spPr>
          <a:xfrm>
            <a:off x="338445" y="1525979"/>
            <a:ext cx="11513100" cy="4678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897" name="Google Shape;897;p75"/>
          <p:cNvSpPr txBox="1">
            <a:spLocks noGrp="1"/>
          </p:cNvSpPr>
          <p:nvPr>
            <p:ph type="sldNum" idx="12"/>
          </p:nvPr>
        </p:nvSpPr>
        <p:spPr>
          <a:xfrm>
            <a:off x="8610599" y="6356350"/>
            <a:ext cx="3240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30</a:t>
            </a:fld>
            <a:endParaRPr/>
          </a:p>
        </p:txBody>
      </p:sp>
      <p:pic>
        <p:nvPicPr>
          <p:cNvPr id="898" name="Google Shape;898;p75" descr="Bildschirmfoto 2021-02-27 um 22.51.01.png"/>
          <p:cNvPicPr preferRelativeResize="0"/>
          <p:nvPr/>
        </p:nvPicPr>
        <p:blipFill rotWithShape="1">
          <a:blip r:embed="rId3">
            <a:alphaModFix/>
          </a:blip>
          <a:srcRect t="16011" b="10204"/>
          <a:stretch/>
        </p:blipFill>
        <p:spPr>
          <a:xfrm>
            <a:off x="0" y="1483926"/>
            <a:ext cx="12191998" cy="4720852"/>
          </a:xfrm>
          <a:prstGeom prst="rect">
            <a:avLst/>
          </a:prstGeom>
          <a:noFill/>
          <a:ln>
            <a:noFill/>
          </a:ln>
        </p:spPr>
      </p:pic>
      <p:sp>
        <p:nvSpPr>
          <p:cNvPr id="6" name="TextBox 5">
            <a:extLst>
              <a:ext uri="{FF2B5EF4-FFF2-40B4-BE49-F238E27FC236}">
                <a16:creationId xmlns:a16="http://schemas.microsoft.com/office/drawing/2014/main" id="{824C6694-7D7B-D24C-B91F-C6A37222627E}"/>
              </a:ext>
            </a:extLst>
          </p:cNvPr>
          <p:cNvSpPr txBox="1"/>
          <p:nvPr/>
        </p:nvSpPr>
        <p:spPr>
          <a:xfrm>
            <a:off x="11129325" y="88146"/>
            <a:ext cx="702436" cy="307777"/>
          </a:xfrm>
          <a:prstGeom prst="rect">
            <a:avLst/>
          </a:prstGeom>
          <a:noFill/>
        </p:spPr>
        <p:txBody>
          <a:bodyPr wrap="none" rtlCol="0">
            <a:spAutoFit/>
          </a:bodyPr>
          <a:lstStyle/>
          <a:p>
            <a:r>
              <a:rPr lang="en-US" dirty="0">
                <a:solidFill>
                  <a:srgbClr val="C65A11"/>
                </a:solidFill>
              </a:rPr>
              <a:t>details</a:t>
            </a:r>
          </a:p>
        </p:txBody>
      </p:sp>
    </p:spTree>
    <p:extLst>
      <p:ext uri="{BB962C8B-B14F-4D97-AF65-F5344CB8AC3E}">
        <p14:creationId xmlns:p14="http://schemas.microsoft.com/office/powerpoint/2010/main" val="1739323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grpSp>
        <p:nvGrpSpPr>
          <p:cNvPr id="15" name="Group 14">
            <a:extLst>
              <a:ext uri="{FF2B5EF4-FFF2-40B4-BE49-F238E27FC236}">
                <a16:creationId xmlns:a16="http://schemas.microsoft.com/office/drawing/2014/main" id="{E7D4C8DB-5ED8-15BF-2D50-2FB5A53A239D}"/>
              </a:ext>
            </a:extLst>
          </p:cNvPr>
          <p:cNvGrpSpPr/>
          <p:nvPr/>
        </p:nvGrpSpPr>
        <p:grpSpPr>
          <a:xfrm>
            <a:off x="3580652" y="4530865"/>
            <a:ext cx="2100584" cy="2100584"/>
            <a:chOff x="3383815" y="4428437"/>
            <a:chExt cx="2100584" cy="2100584"/>
          </a:xfrm>
        </p:grpSpPr>
        <p:pic>
          <p:nvPicPr>
            <p:cNvPr id="16" name="Picture 15">
              <a:extLst>
                <a:ext uri="{FF2B5EF4-FFF2-40B4-BE49-F238E27FC236}">
                  <a16:creationId xmlns:a16="http://schemas.microsoft.com/office/drawing/2014/main" id="{94DD88C4-EA30-E6FD-FD49-D06B87E285FD}"/>
                </a:ext>
              </a:extLst>
            </p:cNvPr>
            <p:cNvPicPr>
              <a:picLocks noChangeAspect="1"/>
            </p:cNvPicPr>
            <p:nvPr/>
          </p:nvPicPr>
          <p:blipFill>
            <a:blip r:embed="rId2">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17" name="TextBox 16">
              <a:extLst>
                <a:ext uri="{FF2B5EF4-FFF2-40B4-BE49-F238E27FC236}">
                  <a16:creationId xmlns:a16="http://schemas.microsoft.com/office/drawing/2014/main" id="{5FC36E08-C05B-4E95-D59E-17305B0C7A52}"/>
                </a:ext>
              </a:extLst>
            </p:cNvPr>
            <p:cNvSpPr txBox="1"/>
            <p:nvPr/>
          </p:nvSpPr>
          <p:spPr>
            <a:xfrm>
              <a:off x="3639658" y="5739829"/>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9185657" y="1761648"/>
            <a:ext cx="686683" cy="686683"/>
          </a:xfrm>
          <a:prstGeom prst="rect">
            <a:avLst/>
          </a:prstGeom>
        </p:spPr>
      </p:pic>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109599" cy="400110"/>
          </a:xfrm>
          <a:prstGeom prst="rect">
            <a:avLst/>
          </a:prstGeom>
          <a:noFill/>
        </p:spPr>
        <p:txBody>
          <a:bodyPr wrap="none" rtlCol="0">
            <a:spAutoFit/>
          </a:bodyPr>
          <a:lstStyle/>
          <a:p>
            <a:r>
              <a:rPr lang="en-GB" sz="2000" dirty="0"/>
              <a:t>c</a:t>
            </a:r>
            <a:r>
              <a:rPr lang="en-CH" sz="2000" dirty="0"/>
              <a:t>ount++</a:t>
            </a:r>
          </a:p>
        </p:txBody>
      </p:sp>
      <p:sp>
        <p:nvSpPr>
          <p:cNvPr id="14" name="TextBox 13">
            <a:extLst>
              <a:ext uri="{FF2B5EF4-FFF2-40B4-BE49-F238E27FC236}">
                <a16:creationId xmlns:a16="http://schemas.microsoft.com/office/drawing/2014/main" id="{CE5FEEAD-FB53-470A-E288-A5E16552D4CC}"/>
              </a:ext>
            </a:extLst>
          </p:cNvPr>
          <p:cNvSpPr txBox="1"/>
          <p:nvPr/>
        </p:nvSpPr>
        <p:spPr>
          <a:xfrm>
            <a:off x="10231085" y="3766398"/>
            <a:ext cx="1281120" cy="400110"/>
          </a:xfrm>
          <a:prstGeom prst="rect">
            <a:avLst/>
          </a:prstGeom>
          <a:noFill/>
        </p:spPr>
        <p:txBody>
          <a:bodyPr wrap="none" rtlCol="0">
            <a:spAutoFit/>
          </a:bodyPr>
          <a:lstStyle/>
          <a:p>
            <a:r>
              <a:rPr lang="de-CH" sz="2000" dirty="0"/>
              <a:t>WAITING</a:t>
            </a:r>
            <a:endParaRPr lang="en-CH" sz="2000" dirty="0"/>
          </a:p>
        </p:txBody>
      </p:sp>
      <p:cxnSp>
        <p:nvCxnSpPr>
          <p:cNvPr id="3" name="Straight Arrow Connector 2">
            <a:extLst>
              <a:ext uri="{FF2B5EF4-FFF2-40B4-BE49-F238E27FC236}">
                <a16:creationId xmlns:a16="http://schemas.microsoft.com/office/drawing/2014/main" id="{F157F376-54F3-E31E-2B78-D01709156F42}"/>
              </a:ext>
            </a:extLst>
          </p:cNvPr>
          <p:cNvCxnSpPr>
            <a:cxnSpLocks/>
            <a:stCxn id="32" idx="2"/>
          </p:cNvCxnSpPr>
          <p:nvPr/>
        </p:nvCxnSpPr>
        <p:spPr>
          <a:xfrm flipH="1" flipV="1">
            <a:off x="4584032" y="3759097"/>
            <a:ext cx="4317727" cy="1922867"/>
          </a:xfrm>
          <a:prstGeom prst="straightConnector1">
            <a:avLst/>
          </a:prstGeom>
          <a:ln w="793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2D48AA-704F-554A-59E3-E40B4C3977DE}"/>
              </a:ext>
            </a:extLst>
          </p:cNvPr>
          <p:cNvSpPr txBox="1"/>
          <p:nvPr/>
        </p:nvSpPr>
        <p:spPr>
          <a:xfrm>
            <a:off x="6510766" y="4221795"/>
            <a:ext cx="1479892" cy="400110"/>
          </a:xfrm>
          <a:prstGeom prst="rect">
            <a:avLst/>
          </a:prstGeom>
          <a:noFill/>
        </p:spPr>
        <p:txBody>
          <a:bodyPr wrap="none" rtlCol="0">
            <a:spAutoFit/>
          </a:bodyPr>
          <a:lstStyle/>
          <a:p>
            <a:r>
              <a:rPr lang="en-GB" sz="2000" dirty="0"/>
              <a:t>i</a:t>
            </a:r>
            <a:r>
              <a:rPr lang="en-CH" sz="2000" dirty="0"/>
              <a:t>ncrement()</a:t>
            </a:r>
          </a:p>
        </p:txBody>
      </p:sp>
      <p:sp>
        <p:nvSpPr>
          <p:cNvPr id="21" name="TextBox 20">
            <a:extLst>
              <a:ext uri="{FF2B5EF4-FFF2-40B4-BE49-F238E27FC236}">
                <a16:creationId xmlns:a16="http://schemas.microsoft.com/office/drawing/2014/main" id="{966E7AAA-9ED1-83C3-6C63-7F09D2D1D720}"/>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081215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grpSp>
        <p:nvGrpSpPr>
          <p:cNvPr id="15" name="Group 14">
            <a:extLst>
              <a:ext uri="{FF2B5EF4-FFF2-40B4-BE49-F238E27FC236}">
                <a16:creationId xmlns:a16="http://schemas.microsoft.com/office/drawing/2014/main" id="{E7D4C8DB-5ED8-15BF-2D50-2FB5A53A239D}"/>
              </a:ext>
            </a:extLst>
          </p:cNvPr>
          <p:cNvGrpSpPr/>
          <p:nvPr/>
        </p:nvGrpSpPr>
        <p:grpSpPr>
          <a:xfrm>
            <a:off x="3580652" y="4530865"/>
            <a:ext cx="2100584" cy="2100584"/>
            <a:chOff x="3383815" y="4428437"/>
            <a:chExt cx="2100584" cy="2100584"/>
          </a:xfrm>
        </p:grpSpPr>
        <p:pic>
          <p:nvPicPr>
            <p:cNvPr id="16" name="Picture 15">
              <a:extLst>
                <a:ext uri="{FF2B5EF4-FFF2-40B4-BE49-F238E27FC236}">
                  <a16:creationId xmlns:a16="http://schemas.microsoft.com/office/drawing/2014/main" id="{94DD88C4-EA30-E6FD-FD49-D06B87E285FD}"/>
                </a:ext>
              </a:extLst>
            </p:cNvPr>
            <p:cNvPicPr>
              <a:picLocks noChangeAspect="1"/>
            </p:cNvPicPr>
            <p:nvPr/>
          </p:nvPicPr>
          <p:blipFill>
            <a:blip r:embed="rId2">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17" name="TextBox 16">
              <a:extLst>
                <a:ext uri="{FF2B5EF4-FFF2-40B4-BE49-F238E27FC236}">
                  <a16:creationId xmlns:a16="http://schemas.microsoft.com/office/drawing/2014/main" id="{5FC36E08-C05B-4E95-D59E-17305B0C7A52}"/>
                </a:ext>
              </a:extLst>
            </p:cNvPr>
            <p:cNvSpPr txBox="1"/>
            <p:nvPr/>
          </p:nvSpPr>
          <p:spPr>
            <a:xfrm>
              <a:off x="3639658" y="5739829"/>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9185657" y="1761648"/>
            <a:ext cx="686683" cy="686683"/>
          </a:xfrm>
          <a:prstGeom prst="rect">
            <a:avLst/>
          </a:prstGeom>
        </p:spPr>
      </p:pic>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109599" cy="400110"/>
          </a:xfrm>
          <a:prstGeom prst="rect">
            <a:avLst/>
          </a:prstGeom>
          <a:noFill/>
        </p:spPr>
        <p:txBody>
          <a:bodyPr wrap="none" rtlCol="0">
            <a:spAutoFit/>
          </a:bodyPr>
          <a:lstStyle/>
          <a:p>
            <a:r>
              <a:rPr lang="en-GB" sz="2000" dirty="0"/>
              <a:t>c</a:t>
            </a:r>
            <a:r>
              <a:rPr lang="en-CH" sz="2000" dirty="0"/>
              <a:t>ount++</a:t>
            </a:r>
          </a:p>
        </p:txBody>
      </p:sp>
      <p:sp>
        <p:nvSpPr>
          <p:cNvPr id="14" name="TextBox 13">
            <a:extLst>
              <a:ext uri="{FF2B5EF4-FFF2-40B4-BE49-F238E27FC236}">
                <a16:creationId xmlns:a16="http://schemas.microsoft.com/office/drawing/2014/main" id="{CE5FEEAD-FB53-470A-E288-A5E16552D4CC}"/>
              </a:ext>
            </a:extLst>
          </p:cNvPr>
          <p:cNvSpPr txBox="1"/>
          <p:nvPr/>
        </p:nvSpPr>
        <p:spPr>
          <a:xfrm>
            <a:off x="10231085" y="3766398"/>
            <a:ext cx="1281120" cy="400110"/>
          </a:xfrm>
          <a:prstGeom prst="rect">
            <a:avLst/>
          </a:prstGeom>
          <a:noFill/>
        </p:spPr>
        <p:txBody>
          <a:bodyPr wrap="none" rtlCol="0">
            <a:spAutoFit/>
          </a:bodyPr>
          <a:lstStyle/>
          <a:p>
            <a:r>
              <a:rPr lang="de-CH" sz="2000" dirty="0"/>
              <a:t>WAITING</a:t>
            </a:r>
            <a:endParaRPr lang="en-CH" sz="2000" dirty="0"/>
          </a:p>
        </p:txBody>
      </p:sp>
      <p:sp>
        <p:nvSpPr>
          <p:cNvPr id="19" name="TextBox 18">
            <a:extLst>
              <a:ext uri="{FF2B5EF4-FFF2-40B4-BE49-F238E27FC236}">
                <a16:creationId xmlns:a16="http://schemas.microsoft.com/office/drawing/2014/main" id="{8C1BB909-E0D6-A91C-C186-5A27362AA349}"/>
              </a:ext>
            </a:extLst>
          </p:cNvPr>
          <p:cNvSpPr txBox="1"/>
          <p:nvPr/>
        </p:nvSpPr>
        <p:spPr>
          <a:xfrm>
            <a:off x="10179677" y="5481909"/>
            <a:ext cx="1281120" cy="400110"/>
          </a:xfrm>
          <a:prstGeom prst="rect">
            <a:avLst/>
          </a:prstGeom>
          <a:noFill/>
        </p:spPr>
        <p:txBody>
          <a:bodyPr wrap="none" rtlCol="0">
            <a:spAutoFit/>
          </a:bodyPr>
          <a:lstStyle/>
          <a:p>
            <a:r>
              <a:rPr lang="de-CH" sz="2000" dirty="0"/>
              <a:t>WAITING</a:t>
            </a:r>
            <a:endParaRPr lang="en-CH" sz="2000" dirty="0"/>
          </a:p>
        </p:txBody>
      </p:sp>
      <p:sp>
        <p:nvSpPr>
          <p:cNvPr id="21" name="TextBox 20">
            <a:extLst>
              <a:ext uri="{FF2B5EF4-FFF2-40B4-BE49-F238E27FC236}">
                <a16:creationId xmlns:a16="http://schemas.microsoft.com/office/drawing/2014/main" id="{4878A33C-C6D8-47DB-AF74-E08A17CD91C3}"/>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524837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grpSp>
        <p:nvGrpSpPr>
          <p:cNvPr id="15" name="Group 14">
            <a:extLst>
              <a:ext uri="{FF2B5EF4-FFF2-40B4-BE49-F238E27FC236}">
                <a16:creationId xmlns:a16="http://schemas.microsoft.com/office/drawing/2014/main" id="{E7D4C8DB-5ED8-15BF-2D50-2FB5A53A239D}"/>
              </a:ext>
            </a:extLst>
          </p:cNvPr>
          <p:cNvGrpSpPr/>
          <p:nvPr/>
        </p:nvGrpSpPr>
        <p:grpSpPr>
          <a:xfrm>
            <a:off x="3580652" y="4530865"/>
            <a:ext cx="2100584" cy="2100584"/>
            <a:chOff x="3383815" y="4428437"/>
            <a:chExt cx="2100584" cy="2100584"/>
          </a:xfrm>
        </p:grpSpPr>
        <p:pic>
          <p:nvPicPr>
            <p:cNvPr id="16" name="Picture 15">
              <a:extLst>
                <a:ext uri="{FF2B5EF4-FFF2-40B4-BE49-F238E27FC236}">
                  <a16:creationId xmlns:a16="http://schemas.microsoft.com/office/drawing/2014/main" id="{94DD88C4-EA30-E6FD-FD49-D06B87E285FD}"/>
                </a:ext>
              </a:extLst>
            </p:cNvPr>
            <p:cNvPicPr>
              <a:picLocks noChangeAspect="1"/>
            </p:cNvPicPr>
            <p:nvPr/>
          </p:nvPicPr>
          <p:blipFill>
            <a:blip r:embed="rId2">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17" name="TextBox 16">
              <a:extLst>
                <a:ext uri="{FF2B5EF4-FFF2-40B4-BE49-F238E27FC236}">
                  <a16:creationId xmlns:a16="http://schemas.microsoft.com/office/drawing/2014/main" id="{5FC36E08-C05B-4E95-D59E-17305B0C7A52}"/>
                </a:ext>
              </a:extLst>
            </p:cNvPr>
            <p:cNvSpPr txBox="1"/>
            <p:nvPr/>
          </p:nvSpPr>
          <p:spPr>
            <a:xfrm>
              <a:off x="3639658" y="5739829"/>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3">
            <a:duotone>
              <a:prstClr val="black"/>
              <a:schemeClr val="accent5">
                <a:tint val="45000"/>
                <a:satMod val="400000"/>
              </a:schemeClr>
            </a:duotone>
          </a:blip>
          <a:stretch>
            <a:fillRect/>
          </a:stretch>
        </p:blipFill>
        <p:spPr>
          <a:xfrm>
            <a:off x="9185657" y="1761648"/>
            <a:ext cx="686683" cy="686683"/>
          </a:xfrm>
          <a:prstGeom prst="rect">
            <a:avLst/>
          </a:prstGeom>
        </p:spPr>
      </p:pic>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011815" cy="400110"/>
          </a:xfrm>
          <a:prstGeom prst="rect">
            <a:avLst/>
          </a:prstGeom>
          <a:noFill/>
        </p:spPr>
        <p:txBody>
          <a:bodyPr wrap="none" rtlCol="0">
            <a:spAutoFit/>
          </a:bodyPr>
          <a:lstStyle/>
          <a:p>
            <a:r>
              <a:rPr lang="de-CH" sz="2000" b="1" dirty="0"/>
              <a:t>DONE!</a:t>
            </a:r>
            <a:endParaRPr lang="en-CH" sz="2000" b="1" dirty="0"/>
          </a:p>
        </p:txBody>
      </p:sp>
      <p:sp>
        <p:nvSpPr>
          <p:cNvPr id="14" name="TextBox 13">
            <a:extLst>
              <a:ext uri="{FF2B5EF4-FFF2-40B4-BE49-F238E27FC236}">
                <a16:creationId xmlns:a16="http://schemas.microsoft.com/office/drawing/2014/main" id="{CE5FEEAD-FB53-470A-E288-A5E16552D4CC}"/>
              </a:ext>
            </a:extLst>
          </p:cNvPr>
          <p:cNvSpPr txBox="1"/>
          <p:nvPr/>
        </p:nvSpPr>
        <p:spPr>
          <a:xfrm>
            <a:off x="10231085" y="3766398"/>
            <a:ext cx="1281120" cy="400110"/>
          </a:xfrm>
          <a:prstGeom prst="rect">
            <a:avLst/>
          </a:prstGeom>
          <a:noFill/>
        </p:spPr>
        <p:txBody>
          <a:bodyPr wrap="none" rtlCol="0">
            <a:spAutoFit/>
          </a:bodyPr>
          <a:lstStyle/>
          <a:p>
            <a:r>
              <a:rPr lang="de-CH" sz="2000" dirty="0"/>
              <a:t>WAITING</a:t>
            </a:r>
            <a:endParaRPr lang="en-CH" sz="2000" dirty="0"/>
          </a:p>
        </p:txBody>
      </p:sp>
      <p:sp>
        <p:nvSpPr>
          <p:cNvPr id="19" name="TextBox 18">
            <a:extLst>
              <a:ext uri="{FF2B5EF4-FFF2-40B4-BE49-F238E27FC236}">
                <a16:creationId xmlns:a16="http://schemas.microsoft.com/office/drawing/2014/main" id="{8C1BB909-E0D6-A91C-C186-5A27362AA349}"/>
              </a:ext>
            </a:extLst>
          </p:cNvPr>
          <p:cNvSpPr txBox="1"/>
          <p:nvPr/>
        </p:nvSpPr>
        <p:spPr>
          <a:xfrm>
            <a:off x="10179677" y="5481909"/>
            <a:ext cx="1281120" cy="400110"/>
          </a:xfrm>
          <a:prstGeom prst="rect">
            <a:avLst/>
          </a:prstGeom>
          <a:noFill/>
        </p:spPr>
        <p:txBody>
          <a:bodyPr wrap="none" rtlCol="0">
            <a:spAutoFit/>
          </a:bodyPr>
          <a:lstStyle/>
          <a:p>
            <a:r>
              <a:rPr lang="de-CH" sz="2000" dirty="0"/>
              <a:t>WAITING</a:t>
            </a:r>
            <a:endParaRPr lang="en-CH" sz="2000" dirty="0"/>
          </a:p>
        </p:txBody>
      </p:sp>
      <p:sp>
        <p:nvSpPr>
          <p:cNvPr id="3" name="TextBox 2">
            <a:extLst>
              <a:ext uri="{FF2B5EF4-FFF2-40B4-BE49-F238E27FC236}">
                <a16:creationId xmlns:a16="http://schemas.microsoft.com/office/drawing/2014/main" id="{4C3C4145-BA1E-AE7D-E114-21E718FD1D47}"/>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3057870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011815" cy="400110"/>
          </a:xfrm>
          <a:prstGeom prst="rect">
            <a:avLst/>
          </a:prstGeom>
          <a:noFill/>
        </p:spPr>
        <p:txBody>
          <a:bodyPr wrap="none" rtlCol="0">
            <a:spAutoFit/>
          </a:bodyPr>
          <a:lstStyle/>
          <a:p>
            <a:r>
              <a:rPr lang="de-CH" sz="2000" b="1" dirty="0"/>
              <a:t>DONE!</a:t>
            </a:r>
            <a:endParaRPr lang="en-CH" sz="2000" b="1" dirty="0"/>
          </a:p>
        </p:txBody>
      </p:sp>
      <p:sp>
        <p:nvSpPr>
          <p:cNvPr id="14" name="TextBox 13">
            <a:extLst>
              <a:ext uri="{FF2B5EF4-FFF2-40B4-BE49-F238E27FC236}">
                <a16:creationId xmlns:a16="http://schemas.microsoft.com/office/drawing/2014/main" id="{CE5FEEAD-FB53-470A-E288-A5E16552D4CC}"/>
              </a:ext>
            </a:extLst>
          </p:cNvPr>
          <p:cNvSpPr txBox="1"/>
          <p:nvPr/>
        </p:nvSpPr>
        <p:spPr>
          <a:xfrm>
            <a:off x="10231085" y="3766398"/>
            <a:ext cx="1281120" cy="400110"/>
          </a:xfrm>
          <a:prstGeom prst="rect">
            <a:avLst/>
          </a:prstGeom>
          <a:noFill/>
        </p:spPr>
        <p:txBody>
          <a:bodyPr wrap="none" rtlCol="0">
            <a:spAutoFit/>
          </a:bodyPr>
          <a:lstStyle/>
          <a:p>
            <a:r>
              <a:rPr lang="de-CH" sz="2000" dirty="0"/>
              <a:t>WAITING</a:t>
            </a:r>
            <a:endParaRPr lang="en-CH" sz="2000" dirty="0"/>
          </a:p>
        </p:txBody>
      </p:sp>
      <p:sp>
        <p:nvSpPr>
          <p:cNvPr id="19" name="TextBox 18">
            <a:extLst>
              <a:ext uri="{FF2B5EF4-FFF2-40B4-BE49-F238E27FC236}">
                <a16:creationId xmlns:a16="http://schemas.microsoft.com/office/drawing/2014/main" id="{8C1BB909-E0D6-A91C-C186-5A27362AA349}"/>
              </a:ext>
            </a:extLst>
          </p:cNvPr>
          <p:cNvSpPr txBox="1"/>
          <p:nvPr/>
        </p:nvSpPr>
        <p:spPr>
          <a:xfrm>
            <a:off x="10179677" y="5481909"/>
            <a:ext cx="1281120" cy="400110"/>
          </a:xfrm>
          <a:prstGeom prst="rect">
            <a:avLst/>
          </a:prstGeom>
          <a:noFill/>
        </p:spPr>
        <p:txBody>
          <a:bodyPr wrap="none" rtlCol="0">
            <a:spAutoFit/>
          </a:bodyPr>
          <a:lstStyle/>
          <a:p>
            <a:r>
              <a:rPr lang="de-CH" sz="2000" dirty="0"/>
              <a:t>WAITING</a:t>
            </a:r>
            <a:endParaRPr lang="en-CH" sz="2000" dirty="0"/>
          </a:p>
        </p:txBody>
      </p:sp>
      <p:grpSp>
        <p:nvGrpSpPr>
          <p:cNvPr id="23" name="Group 22">
            <a:extLst>
              <a:ext uri="{FF2B5EF4-FFF2-40B4-BE49-F238E27FC236}">
                <a16:creationId xmlns:a16="http://schemas.microsoft.com/office/drawing/2014/main" id="{E4783B85-82D2-625C-FE86-F78FD2F1566E}"/>
              </a:ext>
            </a:extLst>
          </p:cNvPr>
          <p:cNvGrpSpPr/>
          <p:nvPr/>
        </p:nvGrpSpPr>
        <p:grpSpPr>
          <a:xfrm>
            <a:off x="3474791" y="4524621"/>
            <a:ext cx="2298634" cy="2100584"/>
            <a:chOff x="3284790" y="4409919"/>
            <a:chExt cx="2298634" cy="2100584"/>
          </a:xfrm>
        </p:grpSpPr>
        <p:pic>
          <p:nvPicPr>
            <p:cNvPr id="24" name="Picture 23">
              <a:extLst>
                <a:ext uri="{FF2B5EF4-FFF2-40B4-BE49-F238E27FC236}">
                  <a16:creationId xmlns:a16="http://schemas.microsoft.com/office/drawing/2014/main" id="{0C5069CE-B352-B321-B56F-1184BD7F1CAA}"/>
                </a:ext>
              </a:extLst>
            </p:cNvPr>
            <p:cNvPicPr>
              <a:picLocks noChangeAspect="1"/>
            </p:cNvPicPr>
            <p:nvPr/>
          </p:nvPicPr>
          <p:blipFill>
            <a:blip r:embed="rId2">
              <a:duotone>
                <a:schemeClr val="accent5">
                  <a:shade val="45000"/>
                  <a:satMod val="135000"/>
                </a:schemeClr>
                <a:prstClr val="white"/>
              </a:duotone>
            </a:blip>
            <a:srcRect/>
            <a:stretch/>
          </p:blipFill>
          <p:spPr>
            <a:xfrm>
              <a:off x="3284790" y="4409919"/>
              <a:ext cx="2298634" cy="2100584"/>
            </a:xfrm>
            <a:prstGeom prst="rect">
              <a:avLst/>
            </a:prstGeom>
          </p:spPr>
        </p:pic>
        <p:sp>
          <p:nvSpPr>
            <p:cNvPr id="25" name="TextBox 24">
              <a:extLst>
                <a:ext uri="{FF2B5EF4-FFF2-40B4-BE49-F238E27FC236}">
                  <a16:creationId xmlns:a16="http://schemas.microsoft.com/office/drawing/2014/main" id="{853BC832-3BF4-D8A1-7F94-32CC8AC763F3}"/>
                </a:ext>
              </a:extLst>
            </p:cNvPr>
            <p:cNvSpPr txBox="1"/>
            <p:nvPr/>
          </p:nvSpPr>
          <p:spPr>
            <a:xfrm>
              <a:off x="3639658" y="5731217"/>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6" name="Picture 25">
            <a:extLst>
              <a:ext uri="{FF2B5EF4-FFF2-40B4-BE49-F238E27FC236}">
                <a16:creationId xmlns:a16="http://schemas.microsoft.com/office/drawing/2014/main" id="{E2054F36-5D32-F563-74E6-750AE00682CA}"/>
              </a:ext>
            </a:extLst>
          </p:cNvPr>
          <p:cNvPicPr>
            <a:picLocks noChangeAspect="1"/>
          </p:cNvPicPr>
          <p:nvPr/>
        </p:nvPicPr>
        <p:blipFill>
          <a:blip r:embed="rId3">
            <a:duotone>
              <a:prstClr val="black"/>
              <a:schemeClr val="accent5">
                <a:tint val="45000"/>
                <a:satMod val="400000"/>
              </a:schemeClr>
            </a:duotone>
          </a:blip>
          <a:stretch>
            <a:fillRect/>
          </a:stretch>
        </p:blipFill>
        <p:spPr>
          <a:xfrm>
            <a:off x="5014024" y="5618452"/>
            <a:ext cx="1163935" cy="1163935"/>
          </a:xfrm>
          <a:prstGeom prst="rect">
            <a:avLst/>
          </a:prstGeom>
        </p:spPr>
      </p:pic>
      <p:sp>
        <p:nvSpPr>
          <p:cNvPr id="34" name="TextBox 33">
            <a:extLst>
              <a:ext uri="{FF2B5EF4-FFF2-40B4-BE49-F238E27FC236}">
                <a16:creationId xmlns:a16="http://schemas.microsoft.com/office/drawing/2014/main" id="{1FED6E09-4FF0-9972-75EE-3A3CD6D59162}"/>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876472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What exactly is a lock/monitor?</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6"/>
            <a:ext cx="1922321" cy="523220"/>
          </a:xfrm>
          <a:prstGeom prst="rect">
            <a:avLst/>
          </a:prstGeom>
          <a:noFill/>
        </p:spPr>
        <p:txBody>
          <a:bodyPr wrap="none" rtlCol="0">
            <a:spAutoFit/>
          </a:bodyPr>
          <a:lstStyle/>
          <a:p>
            <a:r>
              <a:rPr lang="en-CH" sz="28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252540" cy="369332"/>
          </a:xfrm>
          <a:prstGeom prst="rect">
            <a:avLst/>
          </a:prstGeom>
          <a:noFill/>
        </p:spPr>
        <p:txBody>
          <a:bodyPr wrap="none" rtlCol="0">
            <a:spAutoFit/>
          </a:bodyPr>
          <a:lstStyle/>
          <a:p>
            <a:r>
              <a:rPr lang="en-GB" sz="1800" b="1" i="0" dirty="0">
                <a:solidFill>
                  <a:srgbClr val="C00000"/>
                </a:solidFill>
                <a:effectLst/>
                <a:latin typeface="Courier New" panose="02070309020205020404" pitchFamily="49" charset="0"/>
              </a:rPr>
              <a:t>int</a:t>
            </a:r>
            <a:r>
              <a:rPr lang="en-GB" sz="1800" b="1" i="0" dirty="0">
                <a:solidFill>
                  <a:srgbClr val="CDD6F4"/>
                </a:solidFill>
                <a:effectLst/>
                <a:latin typeface="Courier New" panose="02070309020205020404" pitchFamily="49" charset="0"/>
              </a:rPr>
              <a:t> </a:t>
            </a:r>
            <a:r>
              <a:rPr lang="en-GB" sz="1800" b="1" i="0" dirty="0">
                <a:solidFill>
                  <a:schemeClr val="accent5">
                    <a:lumMod val="75000"/>
                  </a:schemeClr>
                </a:solidFill>
                <a:effectLst/>
                <a:latin typeface="Courier New" panose="02070309020205020404" pitchFamily="49" charset="0"/>
              </a:rPr>
              <a:t>count = 0; </a:t>
            </a:r>
            <a:endParaRPr lang="en-GB" sz="18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56639" y="2763081"/>
            <a:ext cx="1236236" cy="369332"/>
          </a:xfrm>
          <a:prstGeom prst="rect">
            <a:avLst/>
          </a:prstGeom>
          <a:noFill/>
        </p:spPr>
        <p:txBody>
          <a:bodyPr wrap="none" rtlCol="0">
            <a:spAutoFit/>
          </a:bodyPr>
          <a:lstStyle/>
          <a:p>
            <a:pPr algn="ctr"/>
            <a:r>
              <a:rPr lang="en-CH" sz="1800" b="1" dirty="0"/>
              <a:t>attributes</a:t>
            </a:r>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83477" y="4155290"/>
            <a:ext cx="1146469" cy="369332"/>
          </a:xfrm>
          <a:prstGeom prst="rect">
            <a:avLst/>
          </a:prstGeom>
          <a:noFill/>
        </p:spPr>
        <p:txBody>
          <a:bodyPr wrap="none" rtlCol="0">
            <a:spAutoFit/>
          </a:bodyPr>
          <a:lstStyle/>
          <a:p>
            <a:pPr algn="ctr"/>
            <a:r>
              <a:rPr lang="en-CH" sz="1800" b="1" dirty="0"/>
              <a:t>methods</a:t>
            </a:r>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79" cy="954107"/>
          </a:xfrm>
          <a:prstGeom prst="rect">
            <a:avLst/>
          </a:prstGeom>
          <a:noFill/>
        </p:spPr>
        <p:txBody>
          <a:bodyPr wrap="square" rtlCol="0">
            <a:spAutoFit/>
          </a:bodyPr>
          <a:lstStyle/>
          <a:p>
            <a:pPr>
              <a:lnSpc>
                <a:spcPct val="200000"/>
              </a:lnSpc>
            </a:pPr>
            <a:r>
              <a:rPr lang="en-GB" sz="1400" b="1" i="0" dirty="0">
                <a:solidFill>
                  <a:srgbClr val="C00000"/>
                </a:solidFill>
                <a:effectLst/>
                <a:latin typeface="Courier New" panose="02070309020205020404" pitchFamily="49" charset="0"/>
              </a:rPr>
              <a:t>synchronized</a:t>
            </a:r>
            <a:r>
              <a:rPr lang="en-GB" b="1" dirty="0">
                <a:solidFill>
                  <a:srgbClr val="CDD6F4"/>
                </a:solidFill>
                <a:latin typeface="Courier New" panose="02070309020205020404" pitchFamily="49" charset="0"/>
              </a:rPr>
              <a:t> </a:t>
            </a:r>
            <a:r>
              <a:rPr lang="en-GB" sz="1400" b="1" i="0" dirty="0">
                <a:solidFill>
                  <a:schemeClr val="accent5">
                    <a:lumMod val="75000"/>
                  </a:schemeClr>
                </a:solidFill>
                <a:effectLst/>
                <a:latin typeface="Courier New" panose="02070309020205020404" pitchFamily="49" charset="0"/>
              </a:rPr>
              <a:t>increment</a:t>
            </a:r>
            <a:r>
              <a:rPr lang="en-GB" sz="1400" b="1" i="0" dirty="0">
                <a:solidFill>
                  <a:schemeClr val="tx1">
                    <a:lumMod val="85000"/>
                    <a:lumOff val="15000"/>
                  </a:schemeClr>
                </a:solidFill>
                <a:effectLst/>
                <a:latin typeface="Courier New" panose="02070309020205020404" pitchFamily="49" charset="0"/>
              </a:rPr>
              <a:t>() { </a:t>
            </a:r>
          </a:p>
          <a:p>
            <a:r>
              <a:rPr lang="en-GB" b="1" i="0" dirty="0">
                <a:solidFill>
                  <a:schemeClr val="tx1">
                    <a:lumMod val="85000"/>
                    <a:lumOff val="15000"/>
                  </a:schemeClr>
                </a:solidFill>
                <a:effectLst/>
                <a:latin typeface="Courier New" panose="02070309020205020404" pitchFamily="49" charset="0"/>
              </a:rPr>
              <a:t>    </a:t>
            </a:r>
            <a:r>
              <a:rPr lang="en-GB" sz="1400" b="1" i="0" dirty="0">
                <a:solidFill>
                  <a:schemeClr val="tx1">
                    <a:lumMod val="85000"/>
                    <a:lumOff val="15000"/>
                  </a:schemeClr>
                </a:solidFill>
                <a:effectLst/>
                <a:latin typeface="Courier New" panose="02070309020205020404" pitchFamily="49" charset="0"/>
              </a:rPr>
              <a:t>count++;</a:t>
            </a:r>
          </a:p>
          <a:p>
            <a:r>
              <a:rPr lang="en-GB" sz="14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456122" cy="307777"/>
          </a:xfrm>
          <a:prstGeom prst="rect">
            <a:avLst/>
          </a:prstGeom>
          <a:noFill/>
        </p:spPr>
        <p:txBody>
          <a:bodyPr wrap="none" rtlCol="0">
            <a:spAutoFit/>
          </a:bodyPr>
          <a:lstStyle/>
          <a:p>
            <a:r>
              <a:rPr lang="en-CH" b="1" dirty="0"/>
              <a:t>Counter C = new Counter()</a:t>
            </a:r>
          </a:p>
        </p:txBody>
      </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D575FCDD-D285-E5E2-0E5B-CFF05B382AE0}"/>
              </a:ext>
            </a:extLst>
          </p:cNvPr>
          <p:cNvSpPr txBox="1"/>
          <p:nvPr/>
        </p:nvSpPr>
        <p:spPr>
          <a:xfrm>
            <a:off x="10308551" y="1892637"/>
            <a:ext cx="1011815" cy="400110"/>
          </a:xfrm>
          <a:prstGeom prst="rect">
            <a:avLst/>
          </a:prstGeom>
          <a:noFill/>
        </p:spPr>
        <p:txBody>
          <a:bodyPr wrap="none" rtlCol="0">
            <a:spAutoFit/>
          </a:bodyPr>
          <a:lstStyle/>
          <a:p>
            <a:r>
              <a:rPr lang="de-CH" sz="2000" b="1" dirty="0"/>
              <a:t>DONE!</a:t>
            </a:r>
            <a:endParaRPr lang="en-CH" sz="2000" b="1" dirty="0"/>
          </a:p>
        </p:txBody>
      </p:sp>
      <p:sp>
        <p:nvSpPr>
          <p:cNvPr id="14" name="TextBox 13">
            <a:extLst>
              <a:ext uri="{FF2B5EF4-FFF2-40B4-BE49-F238E27FC236}">
                <a16:creationId xmlns:a16="http://schemas.microsoft.com/office/drawing/2014/main" id="{CE5FEEAD-FB53-470A-E288-A5E16552D4CC}"/>
              </a:ext>
            </a:extLst>
          </p:cNvPr>
          <p:cNvSpPr txBox="1"/>
          <p:nvPr/>
        </p:nvSpPr>
        <p:spPr>
          <a:xfrm>
            <a:off x="10231085" y="3766398"/>
            <a:ext cx="1281120" cy="400110"/>
          </a:xfrm>
          <a:prstGeom prst="rect">
            <a:avLst/>
          </a:prstGeom>
          <a:noFill/>
        </p:spPr>
        <p:txBody>
          <a:bodyPr wrap="none" rtlCol="0">
            <a:spAutoFit/>
          </a:bodyPr>
          <a:lstStyle/>
          <a:p>
            <a:r>
              <a:rPr lang="de-CH" sz="2000" dirty="0"/>
              <a:t>WAITING</a:t>
            </a:r>
            <a:endParaRPr lang="en-CH" sz="2000" dirty="0"/>
          </a:p>
        </p:txBody>
      </p:sp>
      <p:sp>
        <p:nvSpPr>
          <p:cNvPr id="19" name="TextBox 18">
            <a:extLst>
              <a:ext uri="{FF2B5EF4-FFF2-40B4-BE49-F238E27FC236}">
                <a16:creationId xmlns:a16="http://schemas.microsoft.com/office/drawing/2014/main" id="{8C1BB909-E0D6-A91C-C186-5A27362AA349}"/>
              </a:ext>
            </a:extLst>
          </p:cNvPr>
          <p:cNvSpPr txBox="1"/>
          <p:nvPr/>
        </p:nvSpPr>
        <p:spPr>
          <a:xfrm>
            <a:off x="10179677" y="5481909"/>
            <a:ext cx="1109599" cy="400110"/>
          </a:xfrm>
          <a:prstGeom prst="rect">
            <a:avLst/>
          </a:prstGeom>
          <a:noFill/>
        </p:spPr>
        <p:txBody>
          <a:bodyPr wrap="none" rtlCol="0">
            <a:spAutoFit/>
          </a:bodyPr>
          <a:lstStyle/>
          <a:p>
            <a:r>
              <a:rPr lang="de-CH" sz="2000" dirty="0" err="1"/>
              <a:t>count</a:t>
            </a:r>
            <a:r>
              <a:rPr lang="de-CH" sz="2000" dirty="0"/>
              <a:t>++</a:t>
            </a:r>
            <a:endParaRPr lang="en-CH" sz="2000" dirty="0"/>
          </a:p>
        </p:txBody>
      </p:sp>
      <p:grpSp>
        <p:nvGrpSpPr>
          <p:cNvPr id="15" name="Group 14">
            <a:extLst>
              <a:ext uri="{FF2B5EF4-FFF2-40B4-BE49-F238E27FC236}">
                <a16:creationId xmlns:a16="http://schemas.microsoft.com/office/drawing/2014/main" id="{38043807-5FDB-A977-F2A1-05C6C4687C62}"/>
              </a:ext>
            </a:extLst>
          </p:cNvPr>
          <p:cNvGrpSpPr/>
          <p:nvPr/>
        </p:nvGrpSpPr>
        <p:grpSpPr>
          <a:xfrm>
            <a:off x="3580652" y="4530865"/>
            <a:ext cx="2100584" cy="2100584"/>
            <a:chOff x="3383815" y="4428437"/>
            <a:chExt cx="2100584" cy="2100584"/>
          </a:xfrm>
        </p:grpSpPr>
        <p:pic>
          <p:nvPicPr>
            <p:cNvPr id="16" name="Picture 15">
              <a:extLst>
                <a:ext uri="{FF2B5EF4-FFF2-40B4-BE49-F238E27FC236}">
                  <a16:creationId xmlns:a16="http://schemas.microsoft.com/office/drawing/2014/main" id="{538E7E5B-7DA4-86F7-853D-EA620B9FB8D6}"/>
                </a:ext>
              </a:extLst>
            </p:cNvPr>
            <p:cNvPicPr>
              <a:picLocks noChangeAspect="1"/>
            </p:cNvPicPr>
            <p:nvPr/>
          </p:nvPicPr>
          <p:blipFill>
            <a:blip r:embed="rId3">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17" name="TextBox 16">
              <a:extLst>
                <a:ext uri="{FF2B5EF4-FFF2-40B4-BE49-F238E27FC236}">
                  <a16:creationId xmlns:a16="http://schemas.microsoft.com/office/drawing/2014/main" id="{7CC887BB-BB4F-105D-F395-4781507CE97F}"/>
                </a:ext>
              </a:extLst>
            </p:cNvPr>
            <p:cNvSpPr txBox="1"/>
            <p:nvPr/>
          </p:nvSpPr>
          <p:spPr>
            <a:xfrm>
              <a:off x="3639658" y="5739829"/>
              <a:ext cx="1588898" cy="461665"/>
            </a:xfrm>
            <a:prstGeom prst="rect">
              <a:avLst/>
            </a:prstGeom>
            <a:noFill/>
          </p:spPr>
          <p:txBody>
            <a:bodyPr wrap="none" rtlCol="0">
              <a:spAutoFit/>
            </a:bodyPr>
            <a:lstStyle/>
            <a:p>
              <a:pPr algn="ctr"/>
              <a:r>
                <a:rPr lang="en-CH" sz="2400" dirty="0">
                  <a:solidFill>
                    <a:schemeClr val="bg1"/>
                  </a:solidFill>
                </a:rPr>
                <a:t>Counter C</a:t>
              </a:r>
            </a:p>
          </p:txBody>
        </p:sp>
      </p:grpSp>
      <p:pic>
        <p:nvPicPr>
          <p:cNvPr id="21" name="Picture 20">
            <a:extLst>
              <a:ext uri="{FF2B5EF4-FFF2-40B4-BE49-F238E27FC236}">
                <a16:creationId xmlns:a16="http://schemas.microsoft.com/office/drawing/2014/main" id="{DDC300B0-E47E-D7F9-6B54-0D0DF1964C6B}"/>
              </a:ext>
            </a:extLst>
          </p:cNvPr>
          <p:cNvPicPr>
            <a:picLocks noChangeAspect="1"/>
          </p:cNvPicPr>
          <p:nvPr/>
        </p:nvPicPr>
        <p:blipFill>
          <a:blip r:embed="rId4">
            <a:duotone>
              <a:prstClr val="black"/>
              <a:schemeClr val="accent5">
                <a:tint val="45000"/>
                <a:satMod val="400000"/>
              </a:schemeClr>
            </a:duotone>
          </a:blip>
          <a:stretch>
            <a:fillRect/>
          </a:stretch>
        </p:blipFill>
        <p:spPr>
          <a:xfrm>
            <a:off x="9171234" y="5305043"/>
            <a:ext cx="686683" cy="686683"/>
          </a:xfrm>
          <a:prstGeom prst="rect">
            <a:avLst/>
          </a:prstGeom>
        </p:spPr>
      </p:pic>
      <p:sp>
        <p:nvSpPr>
          <p:cNvPr id="22" name="TextBox 21">
            <a:extLst>
              <a:ext uri="{FF2B5EF4-FFF2-40B4-BE49-F238E27FC236}">
                <a16:creationId xmlns:a16="http://schemas.microsoft.com/office/drawing/2014/main" id="{ACEFCDD7-CB53-65C1-F3A2-8379A3FB1111}"/>
              </a:ext>
            </a:extLst>
          </p:cNvPr>
          <p:cNvSpPr txBox="1"/>
          <p:nvPr/>
        </p:nvSpPr>
        <p:spPr>
          <a:xfrm>
            <a:off x="2241548" y="1047591"/>
            <a:ext cx="6369051" cy="461665"/>
          </a:xfrm>
          <a:prstGeom prst="rect">
            <a:avLst/>
          </a:prstGeom>
          <a:noFill/>
        </p:spPr>
        <p:txBody>
          <a:bodyPr wrap="none" rtlCol="0">
            <a:spAutoFit/>
          </a:bodyPr>
          <a:lstStyle/>
          <a:p>
            <a:r>
              <a:rPr lang="en-CH" sz="2400" b="1" dirty="0">
                <a:solidFill>
                  <a:srgbClr val="C00000"/>
                </a:solidFill>
              </a:rPr>
              <a:t>THIS LOCK IS SPECIFIC TO THE OBJECT!</a:t>
            </a:r>
          </a:p>
        </p:txBody>
      </p:sp>
      <p:sp>
        <p:nvSpPr>
          <p:cNvPr id="27" name="TextBox 26">
            <a:extLst>
              <a:ext uri="{FF2B5EF4-FFF2-40B4-BE49-F238E27FC236}">
                <a16:creationId xmlns:a16="http://schemas.microsoft.com/office/drawing/2014/main" id="{A1667ACF-B2E9-20E2-F8C3-EC233470BDBB}"/>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2218250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F8AAA4E-1617-DBAF-EB69-6AC8B783238F}"/>
              </a:ext>
            </a:extLst>
          </p:cNvPr>
          <p:cNvGrpSpPr/>
          <p:nvPr/>
        </p:nvGrpSpPr>
        <p:grpSpPr>
          <a:xfrm>
            <a:off x="3942992" y="1523890"/>
            <a:ext cx="4271210" cy="3557103"/>
            <a:chOff x="565485" y="1526467"/>
            <a:chExt cx="5612474" cy="5255920"/>
          </a:xfrm>
        </p:grpSpPr>
        <p:sp>
          <p:nvSpPr>
            <p:cNvPr id="15" name="Rectangle 14">
              <a:extLst>
                <a:ext uri="{FF2B5EF4-FFF2-40B4-BE49-F238E27FC236}">
                  <a16:creationId xmlns:a16="http://schemas.microsoft.com/office/drawing/2014/main" id="{9FE9BAB6-AFD3-5B59-18D0-5FF572A921AF}"/>
                </a:ext>
              </a:extLst>
            </p:cNvPr>
            <p:cNvSpPr/>
            <p:nvPr/>
          </p:nvSpPr>
          <p:spPr>
            <a:xfrm>
              <a:off x="565485" y="1526467"/>
              <a:ext cx="4018547" cy="4465259"/>
            </a:xfrm>
            <a:prstGeom prst="rect">
              <a:avLst/>
            </a:prstGeom>
            <a:solidFill>
              <a:schemeClr val="accent6">
                <a:lumMod val="60000"/>
                <a:lumOff val="4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6" name="Rectangle 15">
              <a:extLst>
                <a:ext uri="{FF2B5EF4-FFF2-40B4-BE49-F238E27FC236}">
                  <a16:creationId xmlns:a16="http://schemas.microsoft.com/office/drawing/2014/main" id="{60BEB754-1941-8DD6-315D-BF8154BEB6D8}"/>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5CBFC3BD-337D-6061-B516-A2120B6F12DD}"/>
                </a:ext>
              </a:extLst>
            </p:cNvPr>
            <p:cNvSpPr txBox="1"/>
            <p:nvPr/>
          </p:nvSpPr>
          <p:spPr>
            <a:xfrm>
              <a:off x="1625204" y="1708847"/>
              <a:ext cx="1872997" cy="591196"/>
            </a:xfrm>
            <a:prstGeom prst="rect">
              <a:avLst/>
            </a:prstGeom>
            <a:noFill/>
          </p:spPr>
          <p:txBody>
            <a:bodyPr wrap="none" rtlCol="0">
              <a:spAutoFit/>
            </a:bodyPr>
            <a:lstStyle/>
            <a:p>
              <a:r>
                <a:rPr lang="en-CH" sz="2000" b="1" dirty="0"/>
                <a:t>Counter D</a:t>
              </a:r>
            </a:p>
          </p:txBody>
        </p:sp>
        <p:sp>
          <p:nvSpPr>
            <p:cNvPr id="18" name="TextBox 17">
              <a:extLst>
                <a:ext uri="{FF2B5EF4-FFF2-40B4-BE49-F238E27FC236}">
                  <a16:creationId xmlns:a16="http://schemas.microsoft.com/office/drawing/2014/main" id="{BF5CFFF7-5FDA-3657-2E0C-D4D517452B0A}"/>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19" name="TextBox 18">
              <a:extLst>
                <a:ext uri="{FF2B5EF4-FFF2-40B4-BE49-F238E27FC236}">
                  <a16:creationId xmlns:a16="http://schemas.microsoft.com/office/drawing/2014/main" id="{FAAB1C08-76B3-D353-802D-528AC4A1CAEC}"/>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21" name="Rectangle 20">
              <a:extLst>
                <a:ext uri="{FF2B5EF4-FFF2-40B4-BE49-F238E27FC236}">
                  <a16:creationId xmlns:a16="http://schemas.microsoft.com/office/drawing/2014/main" id="{435AD6EE-D17C-A399-CBDD-D5A1FF741E60}"/>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BEBC8816-A535-2D36-BDBE-5E81A05A5068}"/>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26" name="TextBox 25">
              <a:extLst>
                <a:ext uri="{FF2B5EF4-FFF2-40B4-BE49-F238E27FC236}">
                  <a16:creationId xmlns:a16="http://schemas.microsoft.com/office/drawing/2014/main" id="{DB17264F-CA98-1DEA-CDB9-0736B16DC40A}"/>
                </a:ext>
              </a:extLst>
            </p:cNvPr>
            <p:cNvSpPr txBox="1"/>
            <p:nvPr/>
          </p:nvSpPr>
          <p:spPr>
            <a:xfrm>
              <a:off x="914591" y="4524622"/>
              <a:ext cx="3159480" cy="1136914"/>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synchronized</a:t>
              </a:r>
              <a:r>
                <a:rPr lang="en-GB" sz="1100" b="1" dirty="0">
                  <a:solidFill>
                    <a:srgbClr val="CDD6F4"/>
                  </a:solidFill>
                  <a:latin typeface="Courier New" panose="02070309020205020404" pitchFamily="49" charset="0"/>
                </a:rPr>
                <a:t> </a:t>
              </a:r>
              <a:r>
                <a:rPr lang="en-GB" sz="1100" b="1" i="0" dirty="0">
                  <a:solidFill>
                    <a:schemeClr val="accent5">
                      <a:lumMod val="75000"/>
                    </a:schemeClr>
                  </a:solidFill>
                  <a:effectLst/>
                  <a:latin typeface="Courier New" panose="02070309020205020404" pitchFamily="49" charset="0"/>
                </a:rPr>
                <a:t>increment</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count++;</a:t>
              </a:r>
            </a:p>
            <a:p>
              <a:r>
                <a:rPr lang="en-GB" sz="1100" b="1" i="0" dirty="0">
                  <a:solidFill>
                    <a:schemeClr val="tx1">
                      <a:lumMod val="85000"/>
                      <a:lumOff val="15000"/>
                    </a:schemeClr>
                  </a:solidFill>
                  <a:effectLst/>
                  <a:latin typeface="Courier New" panose="02070309020205020404" pitchFamily="49" charset="0"/>
                </a:rPr>
                <a:t>}</a:t>
              </a:r>
            </a:p>
          </p:txBody>
        </p:sp>
        <p:sp>
          <p:nvSpPr>
            <p:cNvPr id="34" name="TextBox 33">
              <a:extLst>
                <a:ext uri="{FF2B5EF4-FFF2-40B4-BE49-F238E27FC236}">
                  <a16:creationId xmlns:a16="http://schemas.microsoft.com/office/drawing/2014/main" id="{6019E27C-E911-5E49-6829-805F826D32FE}"/>
                </a:ext>
              </a:extLst>
            </p:cNvPr>
            <p:cNvSpPr txBox="1"/>
            <p:nvPr/>
          </p:nvSpPr>
          <p:spPr>
            <a:xfrm>
              <a:off x="1328649" y="2260556"/>
              <a:ext cx="2593381" cy="386551"/>
            </a:xfrm>
            <a:prstGeom prst="rect">
              <a:avLst/>
            </a:prstGeom>
            <a:noFill/>
          </p:spPr>
          <p:txBody>
            <a:bodyPr wrap="none" rtlCol="0">
              <a:spAutoFit/>
            </a:bodyPr>
            <a:lstStyle/>
            <a:p>
              <a:r>
                <a:rPr lang="en-CH" sz="1100" b="1" dirty="0"/>
                <a:t>Counter D = new Counter()</a:t>
              </a:r>
            </a:p>
          </p:txBody>
        </p:sp>
        <p:grpSp>
          <p:nvGrpSpPr>
            <p:cNvPr id="35" name="Group 34">
              <a:extLst>
                <a:ext uri="{FF2B5EF4-FFF2-40B4-BE49-F238E27FC236}">
                  <a16:creationId xmlns:a16="http://schemas.microsoft.com/office/drawing/2014/main" id="{4E97D678-3389-27D6-3987-C46DE6662417}"/>
                </a:ext>
              </a:extLst>
            </p:cNvPr>
            <p:cNvGrpSpPr/>
            <p:nvPr/>
          </p:nvGrpSpPr>
          <p:grpSpPr>
            <a:xfrm>
              <a:off x="3474791" y="4524621"/>
              <a:ext cx="2298634" cy="2100584"/>
              <a:chOff x="3284790" y="4409919"/>
              <a:chExt cx="2298634" cy="2100584"/>
            </a:xfrm>
          </p:grpSpPr>
          <p:pic>
            <p:nvPicPr>
              <p:cNvPr id="37" name="Picture 36">
                <a:extLst>
                  <a:ext uri="{FF2B5EF4-FFF2-40B4-BE49-F238E27FC236}">
                    <a16:creationId xmlns:a16="http://schemas.microsoft.com/office/drawing/2014/main" id="{D9FFCFBD-1F59-7D38-B77E-614BA69CCC91}"/>
                  </a:ext>
                </a:extLst>
              </p:cNvPr>
              <p:cNvPicPr>
                <a:picLocks noChangeAspect="1"/>
              </p:cNvPicPr>
              <p:nvPr/>
            </p:nvPicPr>
            <p:blipFill>
              <a:blip r:embed="rId3">
                <a:duotone>
                  <a:schemeClr val="accent6">
                    <a:shade val="45000"/>
                    <a:satMod val="135000"/>
                  </a:schemeClr>
                  <a:prstClr val="white"/>
                </a:duotone>
              </a:blip>
              <a:srcRect/>
              <a:stretch/>
            </p:blipFill>
            <p:spPr>
              <a:xfrm>
                <a:off x="3284790" y="4409919"/>
                <a:ext cx="2298634" cy="2100584"/>
              </a:xfrm>
              <a:prstGeom prst="rect">
                <a:avLst/>
              </a:prstGeom>
            </p:spPr>
          </p:pic>
          <p:sp>
            <p:nvSpPr>
              <p:cNvPr id="38" name="TextBox 37">
                <a:extLst>
                  <a:ext uri="{FF2B5EF4-FFF2-40B4-BE49-F238E27FC236}">
                    <a16:creationId xmlns:a16="http://schemas.microsoft.com/office/drawing/2014/main" id="{8D6D8ED7-4D1F-6926-2138-1C0CD45EFF25}"/>
                  </a:ext>
                </a:extLst>
              </p:cNvPr>
              <p:cNvSpPr txBox="1"/>
              <p:nvPr/>
            </p:nvSpPr>
            <p:spPr>
              <a:xfrm>
                <a:off x="3621886" y="5731218"/>
                <a:ext cx="1624444" cy="545719"/>
              </a:xfrm>
              <a:prstGeom prst="rect">
                <a:avLst/>
              </a:prstGeom>
              <a:noFill/>
            </p:spPr>
            <p:txBody>
              <a:bodyPr wrap="none" rtlCol="0">
                <a:spAutoFit/>
              </a:bodyPr>
              <a:lstStyle/>
              <a:p>
                <a:pPr algn="ctr"/>
                <a:r>
                  <a:rPr lang="en-CH" sz="1800" dirty="0">
                    <a:solidFill>
                      <a:schemeClr val="bg1"/>
                    </a:solidFill>
                  </a:rPr>
                  <a:t>Counter D</a:t>
                </a:r>
              </a:p>
            </p:txBody>
          </p:sp>
        </p:grpSp>
        <p:pic>
          <p:nvPicPr>
            <p:cNvPr id="36" name="Picture 35">
              <a:extLst>
                <a:ext uri="{FF2B5EF4-FFF2-40B4-BE49-F238E27FC236}">
                  <a16:creationId xmlns:a16="http://schemas.microsoft.com/office/drawing/2014/main" id="{A05BA61B-EB65-8511-8259-7F1E6A1E7B38}"/>
                </a:ext>
              </a:extLst>
            </p:cNvPr>
            <p:cNvPicPr>
              <a:picLocks noChangeAspect="1"/>
            </p:cNvPicPr>
            <p:nvPr/>
          </p:nvPicPr>
          <p:blipFill>
            <a:blip r:embed="rId4">
              <a:duotone>
                <a:prstClr val="black"/>
                <a:schemeClr val="accent6">
                  <a:tint val="45000"/>
                  <a:satMod val="400000"/>
                </a:schemeClr>
              </a:duotone>
            </a:blip>
            <a:stretch>
              <a:fillRect/>
            </a:stretch>
          </p:blipFill>
          <p:spPr>
            <a:xfrm>
              <a:off x="5014024" y="5618452"/>
              <a:ext cx="1163935" cy="1163935"/>
            </a:xfrm>
            <a:prstGeom prst="rect">
              <a:avLst/>
            </a:prstGeom>
          </p:spPr>
        </p:pic>
      </p:gr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Locks are specific to Object/Class</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grpSp>
        <p:nvGrpSpPr>
          <p:cNvPr id="13" name="Group 12">
            <a:extLst>
              <a:ext uri="{FF2B5EF4-FFF2-40B4-BE49-F238E27FC236}">
                <a16:creationId xmlns:a16="http://schemas.microsoft.com/office/drawing/2014/main" id="{67037CB0-1793-7E0F-DF0A-8AAB3FB5ED7F}"/>
              </a:ext>
            </a:extLst>
          </p:cNvPr>
          <p:cNvGrpSpPr/>
          <p:nvPr/>
        </p:nvGrpSpPr>
        <p:grpSpPr>
          <a:xfrm>
            <a:off x="565485" y="1526467"/>
            <a:ext cx="4271210" cy="3557103"/>
            <a:chOff x="565485" y="1526467"/>
            <a:chExt cx="5612474" cy="5255920"/>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4465259"/>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7"/>
              <a:ext cx="1872997" cy="591196"/>
            </a:xfrm>
            <a:prstGeom prst="rect">
              <a:avLst/>
            </a:prstGeom>
            <a:noFill/>
          </p:spPr>
          <p:txBody>
            <a:bodyPr wrap="none" rtlCol="0">
              <a:spAutoFit/>
            </a:bodyPr>
            <a:lstStyle/>
            <a:p>
              <a:r>
                <a:rPr lang="en-CH" sz="20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10" name="Rectangle 9">
              <a:extLst>
                <a:ext uri="{FF2B5EF4-FFF2-40B4-BE49-F238E27FC236}">
                  <a16:creationId xmlns:a16="http://schemas.microsoft.com/office/drawing/2014/main" id="{1F80AFDF-F4F9-A543-30FF-31EA6BB67738}"/>
                </a:ext>
              </a:extLst>
            </p:cNvPr>
            <p:cNvSpPr/>
            <p:nvPr/>
          </p:nvSpPr>
          <p:spPr>
            <a:xfrm>
              <a:off x="794084" y="4032689"/>
              <a:ext cx="3525252" cy="16823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80" cy="1136914"/>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synchronized</a:t>
              </a:r>
              <a:r>
                <a:rPr lang="en-GB" sz="1100" b="1" dirty="0">
                  <a:solidFill>
                    <a:srgbClr val="CDD6F4"/>
                  </a:solidFill>
                  <a:latin typeface="Courier New" panose="02070309020205020404" pitchFamily="49" charset="0"/>
                </a:rPr>
                <a:t> </a:t>
              </a:r>
              <a:r>
                <a:rPr lang="en-GB" sz="1100" b="1" i="0" dirty="0">
                  <a:solidFill>
                    <a:schemeClr val="accent5">
                      <a:lumMod val="75000"/>
                    </a:schemeClr>
                  </a:solidFill>
                  <a:effectLst/>
                  <a:latin typeface="Courier New" panose="02070309020205020404" pitchFamily="49" charset="0"/>
                </a:rPr>
                <a:t>increment</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count++;</a:t>
              </a:r>
            </a:p>
            <a:p>
              <a:r>
                <a:rPr lang="en-GB" sz="11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593381" cy="386551"/>
            </a:xfrm>
            <a:prstGeom prst="rect">
              <a:avLst/>
            </a:prstGeom>
            <a:noFill/>
          </p:spPr>
          <p:txBody>
            <a:bodyPr wrap="none" rtlCol="0">
              <a:spAutoFit/>
            </a:bodyPr>
            <a:lstStyle/>
            <a:p>
              <a:r>
                <a:rPr lang="en-CH" sz="1100" b="1" dirty="0"/>
                <a:t>Counter C = new Counter()</a:t>
              </a:r>
            </a:p>
          </p:txBody>
        </p:sp>
        <p:grpSp>
          <p:nvGrpSpPr>
            <p:cNvPr id="22" name="Group 21">
              <a:extLst>
                <a:ext uri="{FF2B5EF4-FFF2-40B4-BE49-F238E27FC236}">
                  <a16:creationId xmlns:a16="http://schemas.microsoft.com/office/drawing/2014/main" id="{1E03C3F5-8042-48E4-519A-89627661E526}"/>
                </a:ext>
              </a:extLst>
            </p:cNvPr>
            <p:cNvGrpSpPr/>
            <p:nvPr/>
          </p:nvGrpSpPr>
          <p:grpSpPr>
            <a:xfrm>
              <a:off x="3474791" y="4524621"/>
              <a:ext cx="2298634" cy="2100584"/>
              <a:chOff x="3284790" y="4409919"/>
              <a:chExt cx="2298634" cy="2100584"/>
            </a:xfrm>
          </p:grpSpPr>
          <p:pic>
            <p:nvPicPr>
              <p:cNvPr id="23" name="Picture 22">
                <a:extLst>
                  <a:ext uri="{FF2B5EF4-FFF2-40B4-BE49-F238E27FC236}">
                    <a16:creationId xmlns:a16="http://schemas.microsoft.com/office/drawing/2014/main" id="{4D554ED8-D448-CD84-1526-EF1CAF8D5297}"/>
                  </a:ext>
                </a:extLst>
              </p:cNvPr>
              <p:cNvPicPr>
                <a:picLocks noChangeAspect="1"/>
              </p:cNvPicPr>
              <p:nvPr/>
            </p:nvPicPr>
            <p:blipFill>
              <a:blip r:embed="rId3">
                <a:duotone>
                  <a:schemeClr val="accent5">
                    <a:shade val="45000"/>
                    <a:satMod val="135000"/>
                  </a:schemeClr>
                  <a:prstClr val="white"/>
                </a:duotone>
              </a:blip>
              <a:srcRect/>
              <a:stretch/>
            </p:blipFill>
            <p:spPr>
              <a:xfrm>
                <a:off x="3284790" y="4409919"/>
                <a:ext cx="2298634" cy="2100584"/>
              </a:xfrm>
              <a:prstGeom prst="rect">
                <a:avLst/>
              </a:prstGeom>
            </p:spPr>
          </p:pic>
          <p:sp>
            <p:nvSpPr>
              <p:cNvPr id="24" name="TextBox 23">
                <a:extLst>
                  <a:ext uri="{FF2B5EF4-FFF2-40B4-BE49-F238E27FC236}">
                    <a16:creationId xmlns:a16="http://schemas.microsoft.com/office/drawing/2014/main" id="{F27BA299-2A85-6C15-9BAB-E00379809DA6}"/>
                  </a:ext>
                </a:extLst>
              </p:cNvPr>
              <p:cNvSpPr txBox="1"/>
              <p:nvPr/>
            </p:nvSpPr>
            <p:spPr>
              <a:xfrm>
                <a:off x="3621886" y="5731218"/>
                <a:ext cx="1624444" cy="545719"/>
              </a:xfrm>
              <a:prstGeom prst="rect">
                <a:avLst/>
              </a:prstGeom>
              <a:noFill/>
            </p:spPr>
            <p:txBody>
              <a:bodyPr wrap="none" rtlCol="0">
                <a:spAutoFit/>
              </a:bodyPr>
              <a:lstStyle/>
              <a:p>
                <a:pPr algn="ctr"/>
                <a:r>
                  <a:rPr lang="en-CH" sz="18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4">
              <a:duotone>
                <a:prstClr val="black"/>
                <a:schemeClr val="accent5">
                  <a:tint val="45000"/>
                  <a:satMod val="400000"/>
                </a:schemeClr>
              </a:duotone>
            </a:blip>
            <a:stretch>
              <a:fillRect/>
            </a:stretch>
          </p:blipFill>
          <p:spPr>
            <a:xfrm>
              <a:off x="5014024" y="5618452"/>
              <a:ext cx="1163935" cy="1163935"/>
            </a:xfrm>
            <a:prstGeom prst="rect">
              <a:avLst/>
            </a:prstGeom>
          </p:spPr>
        </p:pic>
      </p:gr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39" name="TextBox 38">
            <a:extLst>
              <a:ext uri="{FF2B5EF4-FFF2-40B4-BE49-F238E27FC236}">
                <a16:creationId xmlns:a16="http://schemas.microsoft.com/office/drawing/2014/main" id="{B9B074C3-185D-2EF0-86F1-7B827EA22349}"/>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
        <p:nvSpPr>
          <p:cNvPr id="41" name="Rectangle 40">
            <a:extLst>
              <a:ext uri="{FF2B5EF4-FFF2-40B4-BE49-F238E27FC236}">
                <a16:creationId xmlns:a16="http://schemas.microsoft.com/office/drawing/2014/main" id="{FE1EDF54-E085-0A52-494D-A1C338E9C0BA}"/>
              </a:ext>
            </a:extLst>
          </p:cNvPr>
          <p:cNvSpPr/>
          <p:nvPr/>
        </p:nvSpPr>
        <p:spPr>
          <a:xfrm>
            <a:off x="561523" y="5235030"/>
            <a:ext cx="4431803" cy="1400645"/>
          </a:xfrm>
          <a:prstGeom prst="rect">
            <a:avLst/>
          </a:prstGeom>
          <a:solidFill>
            <a:schemeClr val="accent4">
              <a:lumMod val="60000"/>
              <a:lumOff val="4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3" name="TextBox 42">
            <a:extLst>
              <a:ext uri="{FF2B5EF4-FFF2-40B4-BE49-F238E27FC236}">
                <a16:creationId xmlns:a16="http://schemas.microsoft.com/office/drawing/2014/main" id="{66DEF46D-2FE9-8A3F-FF97-F824462DAF5F}"/>
              </a:ext>
            </a:extLst>
          </p:cNvPr>
          <p:cNvSpPr txBox="1"/>
          <p:nvPr/>
        </p:nvSpPr>
        <p:spPr>
          <a:xfrm>
            <a:off x="1741605" y="5270415"/>
            <a:ext cx="2111475" cy="400110"/>
          </a:xfrm>
          <a:prstGeom prst="rect">
            <a:avLst/>
          </a:prstGeom>
          <a:noFill/>
        </p:spPr>
        <p:txBody>
          <a:bodyPr wrap="none" rtlCol="0">
            <a:spAutoFit/>
          </a:bodyPr>
          <a:lstStyle/>
          <a:p>
            <a:r>
              <a:rPr lang="en-CH" sz="2000" b="1" dirty="0"/>
              <a:t>Counter CLASS</a:t>
            </a:r>
          </a:p>
        </p:txBody>
      </p:sp>
      <p:sp>
        <p:nvSpPr>
          <p:cNvPr id="54" name="Rectangle 53">
            <a:extLst>
              <a:ext uri="{FF2B5EF4-FFF2-40B4-BE49-F238E27FC236}">
                <a16:creationId xmlns:a16="http://schemas.microsoft.com/office/drawing/2014/main" id="{4F887C88-7BC1-3C6C-31F0-223C530997AA}"/>
              </a:ext>
            </a:extLst>
          </p:cNvPr>
          <p:cNvSpPr/>
          <p:nvPr/>
        </p:nvSpPr>
        <p:spPr>
          <a:xfrm>
            <a:off x="752058" y="5815040"/>
            <a:ext cx="2027470" cy="6824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5" name="TextBox 54">
            <a:extLst>
              <a:ext uri="{FF2B5EF4-FFF2-40B4-BE49-F238E27FC236}">
                <a16:creationId xmlns:a16="http://schemas.microsoft.com/office/drawing/2014/main" id="{6C1C8C0D-194A-D8B3-5EF3-AC6B31C20048}"/>
              </a:ext>
            </a:extLst>
          </p:cNvPr>
          <p:cNvSpPr txBox="1"/>
          <p:nvPr/>
        </p:nvSpPr>
        <p:spPr>
          <a:xfrm>
            <a:off x="997794" y="5893599"/>
            <a:ext cx="1535998" cy="307777"/>
          </a:xfrm>
          <a:prstGeom prst="rect">
            <a:avLst/>
          </a:prstGeom>
          <a:noFill/>
        </p:spPr>
        <p:txBody>
          <a:bodyPr wrap="none" rtlCol="0">
            <a:spAutoFit/>
          </a:bodyPr>
          <a:lstStyle/>
          <a:p>
            <a:pPr algn="ctr"/>
            <a:r>
              <a:rPr lang="en-GB" b="1" dirty="0"/>
              <a:t>s</a:t>
            </a:r>
            <a:r>
              <a:rPr lang="en-CH" b="1" dirty="0"/>
              <a:t>tatic attributes</a:t>
            </a:r>
            <a:endParaRPr lang="en-CH" sz="1800" b="1" dirty="0"/>
          </a:p>
        </p:txBody>
      </p:sp>
      <p:sp>
        <p:nvSpPr>
          <p:cNvPr id="56" name="Rectangle 55">
            <a:extLst>
              <a:ext uri="{FF2B5EF4-FFF2-40B4-BE49-F238E27FC236}">
                <a16:creationId xmlns:a16="http://schemas.microsoft.com/office/drawing/2014/main" id="{F896FC38-96E9-ADE3-81B9-69585FDD9A6E}"/>
              </a:ext>
            </a:extLst>
          </p:cNvPr>
          <p:cNvSpPr/>
          <p:nvPr/>
        </p:nvSpPr>
        <p:spPr>
          <a:xfrm>
            <a:off x="2819426" y="5815040"/>
            <a:ext cx="2027470" cy="6824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7" name="TextBox 56">
            <a:extLst>
              <a:ext uri="{FF2B5EF4-FFF2-40B4-BE49-F238E27FC236}">
                <a16:creationId xmlns:a16="http://schemas.microsoft.com/office/drawing/2014/main" id="{911FFFE3-7408-E77F-D088-68E6D3AADD4F}"/>
              </a:ext>
            </a:extLst>
          </p:cNvPr>
          <p:cNvSpPr txBox="1"/>
          <p:nvPr/>
        </p:nvSpPr>
        <p:spPr>
          <a:xfrm>
            <a:off x="3110046" y="5893599"/>
            <a:ext cx="1446230" cy="307777"/>
          </a:xfrm>
          <a:prstGeom prst="rect">
            <a:avLst/>
          </a:prstGeom>
          <a:noFill/>
        </p:spPr>
        <p:txBody>
          <a:bodyPr wrap="none" rtlCol="0">
            <a:spAutoFit/>
          </a:bodyPr>
          <a:lstStyle/>
          <a:p>
            <a:pPr algn="ctr"/>
            <a:r>
              <a:rPr lang="en-GB" b="1" dirty="0"/>
              <a:t>s</a:t>
            </a:r>
            <a:r>
              <a:rPr lang="en-CH" b="1" dirty="0"/>
              <a:t>tatic methods</a:t>
            </a:r>
            <a:endParaRPr lang="en-CH" sz="1800" b="1" dirty="0"/>
          </a:p>
        </p:txBody>
      </p:sp>
      <p:sp>
        <p:nvSpPr>
          <p:cNvPr id="58" name="TextBox 57">
            <a:extLst>
              <a:ext uri="{FF2B5EF4-FFF2-40B4-BE49-F238E27FC236}">
                <a16:creationId xmlns:a16="http://schemas.microsoft.com/office/drawing/2014/main" id="{BC73F2BB-74BD-D014-CF5C-CD45512D1E5E}"/>
              </a:ext>
            </a:extLst>
          </p:cNvPr>
          <p:cNvSpPr txBox="1"/>
          <p:nvPr/>
        </p:nvSpPr>
        <p:spPr>
          <a:xfrm>
            <a:off x="810453" y="6200634"/>
            <a:ext cx="2044149" cy="27699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static 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var = X; </a:t>
            </a:r>
            <a:endParaRPr lang="en-GB" sz="1200" b="1" dirty="0">
              <a:solidFill>
                <a:schemeClr val="accent5">
                  <a:lumMod val="75000"/>
                </a:schemeClr>
              </a:solidFill>
              <a:latin typeface="Courier New" panose="02070309020205020404" pitchFamily="49" charset="0"/>
            </a:endParaRPr>
          </a:p>
        </p:txBody>
      </p:sp>
      <p:sp>
        <p:nvSpPr>
          <p:cNvPr id="60" name="TextBox 59">
            <a:extLst>
              <a:ext uri="{FF2B5EF4-FFF2-40B4-BE49-F238E27FC236}">
                <a16:creationId xmlns:a16="http://schemas.microsoft.com/office/drawing/2014/main" id="{155333E2-09CB-E57F-5D43-B5BACAC37F9B}"/>
              </a:ext>
            </a:extLst>
          </p:cNvPr>
          <p:cNvSpPr txBox="1"/>
          <p:nvPr/>
        </p:nvSpPr>
        <p:spPr>
          <a:xfrm>
            <a:off x="2849419" y="6200633"/>
            <a:ext cx="2044149" cy="27699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static void</a:t>
            </a:r>
            <a:r>
              <a:rPr lang="en-GB" sz="1200" b="1" i="0" dirty="0">
                <a:solidFill>
                  <a:srgbClr val="CDD6F4"/>
                </a:solidFill>
                <a:effectLst/>
                <a:latin typeface="Courier New" panose="02070309020205020404" pitchFamily="49" charset="0"/>
              </a:rPr>
              <a:t> </a:t>
            </a:r>
            <a:r>
              <a:rPr lang="en-GB" sz="1200" b="1" dirty="0" err="1">
                <a:solidFill>
                  <a:schemeClr val="accent5">
                    <a:lumMod val="75000"/>
                  </a:schemeClr>
                </a:solidFill>
                <a:latin typeface="Courier New" panose="02070309020205020404" pitchFamily="49" charset="0"/>
              </a:rPr>
              <a:t>func</a:t>
            </a:r>
            <a:r>
              <a:rPr lang="en-GB" sz="1200" b="1" dirty="0">
                <a:solidFill>
                  <a:schemeClr val="accent5">
                    <a:lumMod val="75000"/>
                  </a:schemeClr>
                </a:solidFill>
                <a:latin typeface="Courier New" panose="02070309020205020404" pitchFamily="49" charset="0"/>
              </a:rPr>
              <a:t>()…</a:t>
            </a:r>
            <a:r>
              <a:rPr lang="en-GB" sz="1200" b="1" i="0" dirty="0">
                <a:solidFill>
                  <a:schemeClr val="accent5">
                    <a:lumMod val="75000"/>
                  </a:schemeClr>
                </a:solidFill>
                <a:effectLst/>
                <a:latin typeface="Courier New" panose="02070309020205020404" pitchFamily="49" charset="0"/>
              </a:rPr>
              <a:t> </a:t>
            </a:r>
            <a:endParaRPr lang="en-GB" sz="1200" b="1" dirty="0">
              <a:solidFill>
                <a:schemeClr val="accent5">
                  <a:lumMod val="75000"/>
                </a:schemeClr>
              </a:solidFill>
              <a:latin typeface="Courier New" panose="02070309020205020404" pitchFamily="49" charset="0"/>
            </a:endParaRPr>
          </a:p>
        </p:txBody>
      </p:sp>
      <p:grpSp>
        <p:nvGrpSpPr>
          <p:cNvPr id="50" name="Group 49">
            <a:extLst>
              <a:ext uri="{FF2B5EF4-FFF2-40B4-BE49-F238E27FC236}">
                <a16:creationId xmlns:a16="http://schemas.microsoft.com/office/drawing/2014/main" id="{91D8EE7F-6C31-AFDA-D412-0E1849EC8FB4}"/>
              </a:ext>
            </a:extLst>
          </p:cNvPr>
          <p:cNvGrpSpPr/>
          <p:nvPr/>
        </p:nvGrpSpPr>
        <p:grpSpPr>
          <a:xfrm>
            <a:off x="4609380" y="5312187"/>
            <a:ext cx="1749309" cy="1421634"/>
            <a:chOff x="6552388" y="3847381"/>
            <a:chExt cx="2298634" cy="2100584"/>
          </a:xfrm>
        </p:grpSpPr>
        <p:pic>
          <p:nvPicPr>
            <p:cNvPr id="52" name="Picture 51">
              <a:extLst>
                <a:ext uri="{FF2B5EF4-FFF2-40B4-BE49-F238E27FC236}">
                  <a16:creationId xmlns:a16="http://schemas.microsoft.com/office/drawing/2014/main" id="{656D9339-162F-052E-A45A-BA4D5C2EEEE9}"/>
                </a:ext>
              </a:extLst>
            </p:cNvPr>
            <p:cNvPicPr>
              <a:picLocks noChangeAspect="1"/>
            </p:cNvPicPr>
            <p:nvPr/>
          </p:nvPicPr>
          <p:blipFill>
            <a:blip r:embed="rId3">
              <a:duotone>
                <a:schemeClr val="accent4">
                  <a:shade val="45000"/>
                  <a:satMod val="135000"/>
                </a:schemeClr>
                <a:prstClr val="white"/>
              </a:duotone>
            </a:blip>
            <a:srcRect/>
            <a:stretch/>
          </p:blipFill>
          <p:spPr>
            <a:xfrm>
              <a:off x="6552388" y="3847381"/>
              <a:ext cx="2298634" cy="2100584"/>
            </a:xfrm>
            <a:prstGeom prst="rect">
              <a:avLst/>
            </a:prstGeom>
          </p:spPr>
        </p:pic>
        <p:sp>
          <p:nvSpPr>
            <p:cNvPr id="53" name="TextBox 52">
              <a:extLst>
                <a:ext uri="{FF2B5EF4-FFF2-40B4-BE49-F238E27FC236}">
                  <a16:creationId xmlns:a16="http://schemas.microsoft.com/office/drawing/2014/main" id="{9F68C70A-02BC-8687-BDCF-A8B63E4B6772}"/>
                </a:ext>
              </a:extLst>
            </p:cNvPr>
            <p:cNvSpPr txBox="1"/>
            <p:nvPr/>
          </p:nvSpPr>
          <p:spPr>
            <a:xfrm>
              <a:off x="6863156" y="5168678"/>
              <a:ext cx="1677102" cy="409289"/>
            </a:xfrm>
            <a:prstGeom prst="rect">
              <a:avLst/>
            </a:prstGeom>
            <a:noFill/>
          </p:spPr>
          <p:txBody>
            <a:bodyPr wrap="none" rtlCol="0">
              <a:spAutoFit/>
            </a:bodyPr>
            <a:lstStyle/>
            <a:p>
              <a:pPr algn="ctr"/>
              <a:r>
                <a:rPr lang="en-CH" sz="1200" dirty="0">
                  <a:solidFill>
                    <a:schemeClr val="bg1"/>
                  </a:solidFill>
                </a:rPr>
                <a:t>Counter CLASS</a:t>
              </a:r>
            </a:p>
          </p:txBody>
        </p:sp>
      </p:grpSp>
      <p:pic>
        <p:nvPicPr>
          <p:cNvPr id="51" name="Picture 50">
            <a:extLst>
              <a:ext uri="{FF2B5EF4-FFF2-40B4-BE49-F238E27FC236}">
                <a16:creationId xmlns:a16="http://schemas.microsoft.com/office/drawing/2014/main" id="{A66C47E4-E21B-C6A6-D9CA-655E73145979}"/>
              </a:ext>
            </a:extLst>
          </p:cNvPr>
          <p:cNvPicPr>
            <a:picLocks noChangeAspect="1"/>
          </p:cNvPicPr>
          <p:nvPr/>
        </p:nvPicPr>
        <p:blipFill>
          <a:blip r:embed="rId4"/>
          <a:stretch>
            <a:fillRect/>
          </a:stretch>
        </p:blipFill>
        <p:spPr>
          <a:xfrm>
            <a:off x="5780769" y="6052471"/>
            <a:ext cx="885779" cy="787728"/>
          </a:xfrm>
          <a:prstGeom prst="rect">
            <a:avLst/>
          </a:prstGeom>
        </p:spPr>
      </p:pic>
      <p:sp>
        <p:nvSpPr>
          <p:cNvPr id="61" name="TextBox 60">
            <a:extLst>
              <a:ext uri="{FF2B5EF4-FFF2-40B4-BE49-F238E27FC236}">
                <a16:creationId xmlns:a16="http://schemas.microsoft.com/office/drawing/2014/main" id="{5C6EA317-E8CD-524C-72A9-BC3D82CC94FE}"/>
              </a:ext>
            </a:extLst>
          </p:cNvPr>
          <p:cNvSpPr txBox="1"/>
          <p:nvPr/>
        </p:nvSpPr>
        <p:spPr>
          <a:xfrm>
            <a:off x="2259994" y="5556259"/>
            <a:ext cx="1265090" cy="261610"/>
          </a:xfrm>
          <a:prstGeom prst="rect">
            <a:avLst/>
          </a:prstGeom>
          <a:noFill/>
        </p:spPr>
        <p:txBody>
          <a:bodyPr wrap="none" rtlCol="0">
            <a:spAutoFit/>
          </a:bodyPr>
          <a:lstStyle/>
          <a:p>
            <a:r>
              <a:rPr lang="en-GB" sz="1100" b="1" dirty="0"/>
              <a:t>c</a:t>
            </a:r>
            <a:r>
              <a:rPr lang="en-CH" sz="1100" b="1" dirty="0"/>
              <a:t>lass Counter {}</a:t>
            </a:r>
          </a:p>
        </p:txBody>
      </p:sp>
    </p:spTree>
    <p:extLst>
      <p:ext uri="{BB962C8B-B14F-4D97-AF65-F5344CB8AC3E}">
        <p14:creationId xmlns:p14="http://schemas.microsoft.com/office/powerpoint/2010/main" val="254054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F8AAA4E-1617-DBAF-EB69-6AC8B783238F}"/>
              </a:ext>
            </a:extLst>
          </p:cNvPr>
          <p:cNvGrpSpPr/>
          <p:nvPr/>
        </p:nvGrpSpPr>
        <p:grpSpPr>
          <a:xfrm>
            <a:off x="3942992" y="1523890"/>
            <a:ext cx="4291626" cy="4296540"/>
            <a:chOff x="565485" y="1526467"/>
            <a:chExt cx="5639301" cy="6348501"/>
          </a:xfrm>
        </p:grpSpPr>
        <p:sp>
          <p:nvSpPr>
            <p:cNvPr id="15" name="Rectangle 14">
              <a:extLst>
                <a:ext uri="{FF2B5EF4-FFF2-40B4-BE49-F238E27FC236}">
                  <a16:creationId xmlns:a16="http://schemas.microsoft.com/office/drawing/2014/main" id="{9FE9BAB6-AFD3-5B59-18D0-5FF572A921AF}"/>
                </a:ext>
              </a:extLst>
            </p:cNvPr>
            <p:cNvSpPr/>
            <p:nvPr/>
          </p:nvSpPr>
          <p:spPr>
            <a:xfrm>
              <a:off x="565485" y="1526467"/>
              <a:ext cx="4018547" cy="5588421"/>
            </a:xfrm>
            <a:prstGeom prst="rect">
              <a:avLst/>
            </a:prstGeom>
            <a:solidFill>
              <a:schemeClr val="accent6">
                <a:lumMod val="60000"/>
                <a:lumOff val="4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6" name="Rectangle 15">
              <a:extLst>
                <a:ext uri="{FF2B5EF4-FFF2-40B4-BE49-F238E27FC236}">
                  <a16:creationId xmlns:a16="http://schemas.microsoft.com/office/drawing/2014/main" id="{60BEB754-1941-8DD6-315D-BF8154BEB6D8}"/>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5CBFC3BD-337D-6061-B516-A2120B6F12DD}"/>
                </a:ext>
              </a:extLst>
            </p:cNvPr>
            <p:cNvSpPr txBox="1"/>
            <p:nvPr/>
          </p:nvSpPr>
          <p:spPr>
            <a:xfrm>
              <a:off x="1625204" y="1708847"/>
              <a:ext cx="1872997" cy="591196"/>
            </a:xfrm>
            <a:prstGeom prst="rect">
              <a:avLst/>
            </a:prstGeom>
            <a:noFill/>
          </p:spPr>
          <p:txBody>
            <a:bodyPr wrap="none" rtlCol="0">
              <a:spAutoFit/>
            </a:bodyPr>
            <a:lstStyle/>
            <a:p>
              <a:r>
                <a:rPr lang="en-CH" sz="2000" b="1" dirty="0"/>
                <a:t>Counter D</a:t>
              </a:r>
            </a:p>
          </p:txBody>
        </p:sp>
        <p:sp>
          <p:nvSpPr>
            <p:cNvPr id="18" name="TextBox 17">
              <a:extLst>
                <a:ext uri="{FF2B5EF4-FFF2-40B4-BE49-F238E27FC236}">
                  <a16:creationId xmlns:a16="http://schemas.microsoft.com/office/drawing/2014/main" id="{BF5CFFF7-5FDA-3657-2E0C-D4D517452B0A}"/>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19" name="TextBox 18">
              <a:extLst>
                <a:ext uri="{FF2B5EF4-FFF2-40B4-BE49-F238E27FC236}">
                  <a16:creationId xmlns:a16="http://schemas.microsoft.com/office/drawing/2014/main" id="{FAAB1C08-76B3-D353-802D-528AC4A1CAEC}"/>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21" name="Rectangle 20">
              <a:extLst>
                <a:ext uri="{FF2B5EF4-FFF2-40B4-BE49-F238E27FC236}">
                  <a16:creationId xmlns:a16="http://schemas.microsoft.com/office/drawing/2014/main" id="{435AD6EE-D17C-A399-CBDD-D5A1FF741E60}"/>
                </a:ext>
              </a:extLst>
            </p:cNvPr>
            <p:cNvSpPr/>
            <p:nvPr/>
          </p:nvSpPr>
          <p:spPr>
            <a:xfrm>
              <a:off x="794085" y="4032688"/>
              <a:ext cx="3525251" cy="274969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BEBC8816-A535-2D36-BDBE-5E81A05A5068}"/>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26" name="TextBox 25">
              <a:extLst>
                <a:ext uri="{FF2B5EF4-FFF2-40B4-BE49-F238E27FC236}">
                  <a16:creationId xmlns:a16="http://schemas.microsoft.com/office/drawing/2014/main" id="{DB17264F-CA98-1DEA-CDB9-0736B16DC40A}"/>
                </a:ext>
              </a:extLst>
            </p:cNvPr>
            <p:cNvSpPr txBox="1"/>
            <p:nvPr/>
          </p:nvSpPr>
          <p:spPr>
            <a:xfrm>
              <a:off x="914591" y="4524622"/>
              <a:ext cx="3159480" cy="1637158"/>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void</a:t>
              </a:r>
              <a:r>
                <a:rPr lang="en-GB" sz="1100" b="1" dirty="0">
                  <a:solidFill>
                    <a:srgbClr val="CDD6F4"/>
                  </a:solidFill>
                  <a:latin typeface="Courier New" panose="02070309020205020404" pitchFamily="49" charset="0"/>
                </a:rPr>
                <a:t> </a:t>
              </a:r>
              <a:r>
                <a:rPr lang="en-GB" sz="1100" b="1" i="0" dirty="0" err="1">
                  <a:solidFill>
                    <a:schemeClr val="accent5">
                      <a:lumMod val="75000"/>
                    </a:schemeClr>
                  </a:solidFill>
                  <a:effectLst/>
                  <a:latin typeface="Courier New" panose="02070309020205020404" pitchFamily="49" charset="0"/>
                </a:rPr>
                <a:t>incrementC</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a:t>
              </a:r>
              <a:r>
                <a:rPr lang="en-GB" sz="1100" b="1" i="0" dirty="0">
                  <a:solidFill>
                    <a:srgbClr val="C00000"/>
                  </a:solidFill>
                  <a:effectLst/>
                  <a:latin typeface="Courier New" panose="02070309020205020404" pitchFamily="49" charset="0"/>
                </a:rPr>
                <a:t>synchronize</a:t>
              </a:r>
              <a:r>
                <a:rPr lang="en-GB" sz="1100" b="1" i="0" dirty="0">
                  <a:solidFill>
                    <a:schemeClr val="tx1">
                      <a:lumMod val="85000"/>
                      <a:lumOff val="15000"/>
                    </a:schemeClr>
                  </a:solidFill>
                  <a:effectLst/>
                  <a:latin typeface="Courier New" panose="02070309020205020404" pitchFamily="49" charset="0"/>
                </a:rPr>
                <a:t> (C)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a:t>
              </a:r>
            </a:p>
          </p:txBody>
        </p:sp>
        <p:sp>
          <p:nvSpPr>
            <p:cNvPr id="34" name="TextBox 33">
              <a:extLst>
                <a:ext uri="{FF2B5EF4-FFF2-40B4-BE49-F238E27FC236}">
                  <a16:creationId xmlns:a16="http://schemas.microsoft.com/office/drawing/2014/main" id="{6019E27C-E911-5E49-6829-805F826D32FE}"/>
                </a:ext>
              </a:extLst>
            </p:cNvPr>
            <p:cNvSpPr txBox="1"/>
            <p:nvPr/>
          </p:nvSpPr>
          <p:spPr>
            <a:xfrm>
              <a:off x="1328649" y="2260556"/>
              <a:ext cx="2593381" cy="386551"/>
            </a:xfrm>
            <a:prstGeom prst="rect">
              <a:avLst/>
            </a:prstGeom>
            <a:noFill/>
          </p:spPr>
          <p:txBody>
            <a:bodyPr wrap="none" rtlCol="0">
              <a:spAutoFit/>
            </a:bodyPr>
            <a:lstStyle/>
            <a:p>
              <a:r>
                <a:rPr lang="en-CH" sz="1100" b="1" dirty="0"/>
                <a:t>Counter D = new Counter()</a:t>
              </a:r>
            </a:p>
          </p:txBody>
        </p:sp>
        <p:grpSp>
          <p:nvGrpSpPr>
            <p:cNvPr id="35" name="Group 34">
              <a:extLst>
                <a:ext uri="{FF2B5EF4-FFF2-40B4-BE49-F238E27FC236}">
                  <a16:creationId xmlns:a16="http://schemas.microsoft.com/office/drawing/2014/main" id="{4E97D678-3389-27D6-3987-C46DE6662417}"/>
                </a:ext>
              </a:extLst>
            </p:cNvPr>
            <p:cNvGrpSpPr/>
            <p:nvPr/>
          </p:nvGrpSpPr>
          <p:grpSpPr>
            <a:xfrm>
              <a:off x="3501618" y="5617201"/>
              <a:ext cx="2298634" cy="2100584"/>
              <a:chOff x="3311617" y="5502499"/>
              <a:chExt cx="2298634" cy="2100584"/>
            </a:xfrm>
          </p:grpSpPr>
          <p:pic>
            <p:nvPicPr>
              <p:cNvPr id="37" name="Picture 36">
                <a:extLst>
                  <a:ext uri="{FF2B5EF4-FFF2-40B4-BE49-F238E27FC236}">
                    <a16:creationId xmlns:a16="http://schemas.microsoft.com/office/drawing/2014/main" id="{D9FFCFBD-1F59-7D38-B77E-614BA69CCC91}"/>
                  </a:ext>
                </a:extLst>
              </p:cNvPr>
              <p:cNvPicPr>
                <a:picLocks noChangeAspect="1"/>
              </p:cNvPicPr>
              <p:nvPr/>
            </p:nvPicPr>
            <p:blipFill>
              <a:blip r:embed="rId3">
                <a:duotone>
                  <a:schemeClr val="accent6">
                    <a:shade val="45000"/>
                    <a:satMod val="135000"/>
                  </a:schemeClr>
                  <a:prstClr val="white"/>
                </a:duotone>
              </a:blip>
              <a:srcRect/>
              <a:stretch/>
            </p:blipFill>
            <p:spPr>
              <a:xfrm>
                <a:off x="3311617" y="5502499"/>
                <a:ext cx="2298634" cy="2100584"/>
              </a:xfrm>
              <a:prstGeom prst="rect">
                <a:avLst/>
              </a:prstGeom>
            </p:spPr>
          </p:pic>
          <p:sp>
            <p:nvSpPr>
              <p:cNvPr id="38" name="TextBox 37">
                <a:extLst>
                  <a:ext uri="{FF2B5EF4-FFF2-40B4-BE49-F238E27FC236}">
                    <a16:creationId xmlns:a16="http://schemas.microsoft.com/office/drawing/2014/main" id="{8D6D8ED7-4D1F-6926-2138-1C0CD45EFF25}"/>
                  </a:ext>
                </a:extLst>
              </p:cNvPr>
              <p:cNvSpPr txBox="1"/>
              <p:nvPr/>
            </p:nvSpPr>
            <p:spPr>
              <a:xfrm>
                <a:off x="3648713" y="6823798"/>
                <a:ext cx="1624444" cy="545719"/>
              </a:xfrm>
              <a:prstGeom prst="rect">
                <a:avLst/>
              </a:prstGeom>
              <a:noFill/>
            </p:spPr>
            <p:txBody>
              <a:bodyPr wrap="none" rtlCol="0">
                <a:spAutoFit/>
              </a:bodyPr>
              <a:lstStyle/>
              <a:p>
                <a:pPr algn="ctr"/>
                <a:r>
                  <a:rPr lang="en-CH" sz="1800" dirty="0">
                    <a:solidFill>
                      <a:schemeClr val="bg1"/>
                    </a:solidFill>
                  </a:rPr>
                  <a:t>Counter D</a:t>
                </a:r>
              </a:p>
            </p:txBody>
          </p:sp>
        </p:grpSp>
        <p:pic>
          <p:nvPicPr>
            <p:cNvPr id="36" name="Picture 35">
              <a:extLst>
                <a:ext uri="{FF2B5EF4-FFF2-40B4-BE49-F238E27FC236}">
                  <a16:creationId xmlns:a16="http://schemas.microsoft.com/office/drawing/2014/main" id="{A05BA61B-EB65-8511-8259-7F1E6A1E7B38}"/>
                </a:ext>
              </a:extLst>
            </p:cNvPr>
            <p:cNvPicPr>
              <a:picLocks noChangeAspect="1"/>
            </p:cNvPicPr>
            <p:nvPr/>
          </p:nvPicPr>
          <p:blipFill>
            <a:blip r:embed="rId4">
              <a:duotone>
                <a:prstClr val="black"/>
                <a:schemeClr val="accent6">
                  <a:tint val="45000"/>
                  <a:satMod val="400000"/>
                </a:schemeClr>
              </a:duotone>
            </a:blip>
            <a:stretch>
              <a:fillRect/>
            </a:stretch>
          </p:blipFill>
          <p:spPr>
            <a:xfrm>
              <a:off x="5040851" y="6711033"/>
              <a:ext cx="1163935" cy="1163935"/>
            </a:xfrm>
            <a:prstGeom prst="rect">
              <a:avLst/>
            </a:prstGeom>
          </p:spPr>
        </p:pic>
      </p:gr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Locks are specific to Object/Class</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grpSp>
        <p:nvGrpSpPr>
          <p:cNvPr id="13" name="Group 12">
            <a:extLst>
              <a:ext uri="{FF2B5EF4-FFF2-40B4-BE49-F238E27FC236}">
                <a16:creationId xmlns:a16="http://schemas.microsoft.com/office/drawing/2014/main" id="{67037CB0-1793-7E0F-DF0A-8AAB3FB5ED7F}"/>
              </a:ext>
            </a:extLst>
          </p:cNvPr>
          <p:cNvGrpSpPr/>
          <p:nvPr/>
        </p:nvGrpSpPr>
        <p:grpSpPr>
          <a:xfrm>
            <a:off x="565485" y="1526467"/>
            <a:ext cx="4015801" cy="4221441"/>
            <a:chOff x="565485" y="1526467"/>
            <a:chExt cx="5276861" cy="6237536"/>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5588421"/>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7"/>
              <a:ext cx="1872997" cy="591196"/>
            </a:xfrm>
            <a:prstGeom prst="rect">
              <a:avLst/>
            </a:prstGeom>
            <a:noFill/>
          </p:spPr>
          <p:txBody>
            <a:bodyPr wrap="none" rtlCol="0">
              <a:spAutoFit/>
            </a:bodyPr>
            <a:lstStyle/>
            <a:p>
              <a:r>
                <a:rPr lang="en-CH" sz="20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10" name="Rectangle 9">
              <a:extLst>
                <a:ext uri="{FF2B5EF4-FFF2-40B4-BE49-F238E27FC236}">
                  <a16:creationId xmlns:a16="http://schemas.microsoft.com/office/drawing/2014/main" id="{1F80AFDF-F4F9-A543-30FF-31EA6BB67738}"/>
                </a:ext>
              </a:extLst>
            </p:cNvPr>
            <p:cNvSpPr/>
            <p:nvPr/>
          </p:nvSpPr>
          <p:spPr>
            <a:xfrm>
              <a:off x="794085" y="4032690"/>
              <a:ext cx="3525251" cy="274589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80" cy="1637158"/>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void</a:t>
              </a:r>
              <a:r>
                <a:rPr lang="en-GB" sz="1100" b="1" dirty="0">
                  <a:solidFill>
                    <a:srgbClr val="CDD6F4"/>
                  </a:solidFill>
                  <a:latin typeface="Courier New" panose="02070309020205020404" pitchFamily="49" charset="0"/>
                </a:rPr>
                <a:t> </a:t>
              </a:r>
              <a:r>
                <a:rPr lang="en-GB" sz="1100" b="1" i="0" dirty="0" err="1">
                  <a:solidFill>
                    <a:schemeClr val="accent5">
                      <a:lumMod val="75000"/>
                    </a:schemeClr>
                  </a:solidFill>
                  <a:effectLst/>
                  <a:latin typeface="Courier New" panose="02070309020205020404" pitchFamily="49" charset="0"/>
                </a:rPr>
                <a:t>incrementD</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a:t>
              </a:r>
              <a:r>
                <a:rPr lang="en-GB" sz="1100" b="1" i="0" dirty="0">
                  <a:solidFill>
                    <a:srgbClr val="C00000"/>
                  </a:solidFill>
                  <a:effectLst/>
                  <a:latin typeface="Courier New" panose="02070309020205020404" pitchFamily="49" charset="0"/>
                </a:rPr>
                <a:t>synchronize</a:t>
              </a:r>
              <a:r>
                <a:rPr lang="en-GB" sz="1100" b="1" i="0" dirty="0">
                  <a:solidFill>
                    <a:schemeClr val="tx1">
                      <a:lumMod val="85000"/>
                      <a:lumOff val="15000"/>
                    </a:schemeClr>
                  </a:solidFill>
                  <a:effectLst/>
                  <a:latin typeface="Courier New" panose="02070309020205020404" pitchFamily="49" charset="0"/>
                </a:rPr>
                <a:t> (D)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593381" cy="386551"/>
            </a:xfrm>
            <a:prstGeom prst="rect">
              <a:avLst/>
            </a:prstGeom>
            <a:noFill/>
          </p:spPr>
          <p:txBody>
            <a:bodyPr wrap="none" rtlCol="0">
              <a:spAutoFit/>
            </a:bodyPr>
            <a:lstStyle/>
            <a:p>
              <a:r>
                <a:rPr lang="en-CH" sz="1100" b="1" dirty="0"/>
                <a:t>Counter C = new Counter()</a:t>
              </a:r>
            </a:p>
          </p:txBody>
        </p:sp>
        <p:grpSp>
          <p:nvGrpSpPr>
            <p:cNvPr id="22" name="Group 21">
              <a:extLst>
                <a:ext uri="{FF2B5EF4-FFF2-40B4-BE49-F238E27FC236}">
                  <a16:creationId xmlns:a16="http://schemas.microsoft.com/office/drawing/2014/main" id="{1E03C3F5-8042-48E4-519A-89627661E526}"/>
                </a:ext>
              </a:extLst>
            </p:cNvPr>
            <p:cNvGrpSpPr/>
            <p:nvPr/>
          </p:nvGrpSpPr>
          <p:grpSpPr>
            <a:xfrm>
              <a:off x="3139180" y="5506237"/>
              <a:ext cx="2298634" cy="2100583"/>
              <a:chOff x="2949179" y="5391535"/>
              <a:chExt cx="2298634" cy="2100583"/>
            </a:xfrm>
          </p:grpSpPr>
          <p:pic>
            <p:nvPicPr>
              <p:cNvPr id="23" name="Picture 22">
                <a:extLst>
                  <a:ext uri="{FF2B5EF4-FFF2-40B4-BE49-F238E27FC236}">
                    <a16:creationId xmlns:a16="http://schemas.microsoft.com/office/drawing/2014/main" id="{4D554ED8-D448-CD84-1526-EF1CAF8D5297}"/>
                  </a:ext>
                </a:extLst>
              </p:cNvPr>
              <p:cNvPicPr>
                <a:picLocks noChangeAspect="1"/>
              </p:cNvPicPr>
              <p:nvPr/>
            </p:nvPicPr>
            <p:blipFill>
              <a:blip r:embed="rId3">
                <a:duotone>
                  <a:schemeClr val="accent5">
                    <a:shade val="45000"/>
                    <a:satMod val="135000"/>
                  </a:schemeClr>
                  <a:prstClr val="white"/>
                </a:duotone>
              </a:blip>
              <a:srcRect/>
              <a:stretch/>
            </p:blipFill>
            <p:spPr>
              <a:xfrm>
                <a:off x="2949179" y="5391535"/>
                <a:ext cx="2298634" cy="2100583"/>
              </a:xfrm>
              <a:prstGeom prst="rect">
                <a:avLst/>
              </a:prstGeom>
            </p:spPr>
          </p:pic>
          <p:sp>
            <p:nvSpPr>
              <p:cNvPr id="24" name="TextBox 23">
                <a:extLst>
                  <a:ext uri="{FF2B5EF4-FFF2-40B4-BE49-F238E27FC236}">
                    <a16:creationId xmlns:a16="http://schemas.microsoft.com/office/drawing/2014/main" id="{F27BA299-2A85-6C15-9BAB-E00379809DA6}"/>
                  </a:ext>
                </a:extLst>
              </p:cNvPr>
              <p:cNvSpPr txBox="1"/>
              <p:nvPr/>
            </p:nvSpPr>
            <p:spPr>
              <a:xfrm>
                <a:off x="3286275" y="6712833"/>
                <a:ext cx="1624443" cy="545719"/>
              </a:xfrm>
              <a:prstGeom prst="rect">
                <a:avLst/>
              </a:prstGeom>
              <a:noFill/>
            </p:spPr>
            <p:txBody>
              <a:bodyPr wrap="none" rtlCol="0">
                <a:spAutoFit/>
              </a:bodyPr>
              <a:lstStyle/>
              <a:p>
                <a:pPr algn="ctr"/>
                <a:r>
                  <a:rPr lang="en-CH" sz="18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4">
              <a:duotone>
                <a:prstClr val="black"/>
                <a:schemeClr val="accent5">
                  <a:tint val="45000"/>
                  <a:satMod val="400000"/>
                </a:schemeClr>
              </a:duotone>
            </a:blip>
            <a:stretch>
              <a:fillRect/>
            </a:stretch>
          </p:blipFill>
          <p:spPr>
            <a:xfrm>
              <a:off x="4678411" y="6600068"/>
              <a:ext cx="1163935" cy="1163935"/>
            </a:xfrm>
            <a:prstGeom prst="rect">
              <a:avLst/>
            </a:prstGeom>
          </p:spPr>
        </p:pic>
      </p:gr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39" name="TextBox 38">
            <a:extLst>
              <a:ext uri="{FF2B5EF4-FFF2-40B4-BE49-F238E27FC236}">
                <a16:creationId xmlns:a16="http://schemas.microsoft.com/office/drawing/2014/main" id="{B9B074C3-185D-2EF0-86F1-7B827EA22349}"/>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364707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F8AAA4E-1617-DBAF-EB69-6AC8B783238F}"/>
              </a:ext>
            </a:extLst>
          </p:cNvPr>
          <p:cNvGrpSpPr/>
          <p:nvPr/>
        </p:nvGrpSpPr>
        <p:grpSpPr>
          <a:xfrm>
            <a:off x="3942992" y="1523890"/>
            <a:ext cx="4291626" cy="4296540"/>
            <a:chOff x="565485" y="1526467"/>
            <a:chExt cx="5639301" cy="6348501"/>
          </a:xfrm>
        </p:grpSpPr>
        <p:sp>
          <p:nvSpPr>
            <p:cNvPr id="15" name="Rectangle 14">
              <a:extLst>
                <a:ext uri="{FF2B5EF4-FFF2-40B4-BE49-F238E27FC236}">
                  <a16:creationId xmlns:a16="http://schemas.microsoft.com/office/drawing/2014/main" id="{9FE9BAB6-AFD3-5B59-18D0-5FF572A921AF}"/>
                </a:ext>
              </a:extLst>
            </p:cNvPr>
            <p:cNvSpPr/>
            <p:nvPr/>
          </p:nvSpPr>
          <p:spPr>
            <a:xfrm>
              <a:off x="565485" y="1526467"/>
              <a:ext cx="4018547" cy="5588421"/>
            </a:xfrm>
            <a:prstGeom prst="rect">
              <a:avLst/>
            </a:prstGeom>
            <a:solidFill>
              <a:schemeClr val="accent6">
                <a:lumMod val="60000"/>
                <a:lumOff val="4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6" name="Rectangle 15">
              <a:extLst>
                <a:ext uri="{FF2B5EF4-FFF2-40B4-BE49-F238E27FC236}">
                  <a16:creationId xmlns:a16="http://schemas.microsoft.com/office/drawing/2014/main" id="{60BEB754-1941-8DD6-315D-BF8154BEB6D8}"/>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5CBFC3BD-337D-6061-B516-A2120B6F12DD}"/>
                </a:ext>
              </a:extLst>
            </p:cNvPr>
            <p:cNvSpPr txBox="1"/>
            <p:nvPr/>
          </p:nvSpPr>
          <p:spPr>
            <a:xfrm>
              <a:off x="1625204" y="1708847"/>
              <a:ext cx="1872997" cy="591196"/>
            </a:xfrm>
            <a:prstGeom prst="rect">
              <a:avLst/>
            </a:prstGeom>
            <a:noFill/>
          </p:spPr>
          <p:txBody>
            <a:bodyPr wrap="none" rtlCol="0">
              <a:spAutoFit/>
            </a:bodyPr>
            <a:lstStyle/>
            <a:p>
              <a:r>
                <a:rPr lang="en-CH" sz="2000" b="1" dirty="0"/>
                <a:t>Counter D</a:t>
              </a:r>
            </a:p>
          </p:txBody>
        </p:sp>
        <p:sp>
          <p:nvSpPr>
            <p:cNvPr id="18" name="TextBox 17">
              <a:extLst>
                <a:ext uri="{FF2B5EF4-FFF2-40B4-BE49-F238E27FC236}">
                  <a16:creationId xmlns:a16="http://schemas.microsoft.com/office/drawing/2014/main" id="{BF5CFFF7-5FDA-3657-2E0C-D4D517452B0A}"/>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19" name="TextBox 18">
              <a:extLst>
                <a:ext uri="{FF2B5EF4-FFF2-40B4-BE49-F238E27FC236}">
                  <a16:creationId xmlns:a16="http://schemas.microsoft.com/office/drawing/2014/main" id="{FAAB1C08-76B3-D353-802D-528AC4A1CAEC}"/>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21" name="Rectangle 20">
              <a:extLst>
                <a:ext uri="{FF2B5EF4-FFF2-40B4-BE49-F238E27FC236}">
                  <a16:creationId xmlns:a16="http://schemas.microsoft.com/office/drawing/2014/main" id="{435AD6EE-D17C-A399-CBDD-D5A1FF741E60}"/>
                </a:ext>
              </a:extLst>
            </p:cNvPr>
            <p:cNvSpPr/>
            <p:nvPr/>
          </p:nvSpPr>
          <p:spPr>
            <a:xfrm>
              <a:off x="794085" y="4032688"/>
              <a:ext cx="3525251" cy="274969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BEBC8816-A535-2D36-BDBE-5E81A05A5068}"/>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26" name="TextBox 25">
              <a:extLst>
                <a:ext uri="{FF2B5EF4-FFF2-40B4-BE49-F238E27FC236}">
                  <a16:creationId xmlns:a16="http://schemas.microsoft.com/office/drawing/2014/main" id="{DB17264F-CA98-1DEA-CDB9-0736B16DC40A}"/>
                </a:ext>
              </a:extLst>
            </p:cNvPr>
            <p:cNvSpPr txBox="1"/>
            <p:nvPr/>
          </p:nvSpPr>
          <p:spPr>
            <a:xfrm>
              <a:off x="914591" y="4524622"/>
              <a:ext cx="3159480" cy="1637158"/>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void</a:t>
              </a:r>
              <a:r>
                <a:rPr lang="en-GB" sz="1100" b="1" dirty="0">
                  <a:solidFill>
                    <a:srgbClr val="CDD6F4"/>
                  </a:solidFill>
                  <a:latin typeface="Courier New" panose="02070309020205020404" pitchFamily="49" charset="0"/>
                </a:rPr>
                <a:t> </a:t>
              </a:r>
              <a:r>
                <a:rPr lang="en-GB" sz="1100" b="1" i="0" dirty="0" err="1">
                  <a:solidFill>
                    <a:schemeClr val="accent5">
                      <a:lumMod val="75000"/>
                    </a:schemeClr>
                  </a:solidFill>
                  <a:effectLst/>
                  <a:latin typeface="Courier New" panose="02070309020205020404" pitchFamily="49" charset="0"/>
                </a:rPr>
                <a:t>incrementC</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a:t>
              </a:r>
              <a:r>
                <a:rPr lang="en-GB" sz="1100" b="1" i="0" dirty="0">
                  <a:solidFill>
                    <a:srgbClr val="C00000"/>
                  </a:solidFill>
                  <a:effectLst/>
                  <a:latin typeface="Courier New" panose="02070309020205020404" pitchFamily="49" charset="0"/>
                </a:rPr>
                <a:t>synchronize</a:t>
              </a:r>
              <a:r>
                <a:rPr lang="en-GB" sz="1100" b="1" i="0" dirty="0">
                  <a:solidFill>
                    <a:schemeClr val="tx1">
                      <a:lumMod val="85000"/>
                      <a:lumOff val="15000"/>
                    </a:schemeClr>
                  </a:solidFill>
                  <a:effectLst/>
                  <a:latin typeface="Courier New" panose="02070309020205020404" pitchFamily="49" charset="0"/>
                </a:rPr>
                <a:t> (C)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a:t>
              </a:r>
            </a:p>
          </p:txBody>
        </p:sp>
        <p:sp>
          <p:nvSpPr>
            <p:cNvPr id="34" name="TextBox 33">
              <a:extLst>
                <a:ext uri="{FF2B5EF4-FFF2-40B4-BE49-F238E27FC236}">
                  <a16:creationId xmlns:a16="http://schemas.microsoft.com/office/drawing/2014/main" id="{6019E27C-E911-5E49-6829-805F826D32FE}"/>
                </a:ext>
              </a:extLst>
            </p:cNvPr>
            <p:cNvSpPr txBox="1"/>
            <p:nvPr/>
          </p:nvSpPr>
          <p:spPr>
            <a:xfrm>
              <a:off x="1328649" y="2260556"/>
              <a:ext cx="2593381" cy="386551"/>
            </a:xfrm>
            <a:prstGeom prst="rect">
              <a:avLst/>
            </a:prstGeom>
            <a:noFill/>
          </p:spPr>
          <p:txBody>
            <a:bodyPr wrap="none" rtlCol="0">
              <a:spAutoFit/>
            </a:bodyPr>
            <a:lstStyle/>
            <a:p>
              <a:r>
                <a:rPr lang="en-CH" sz="1100" b="1" dirty="0"/>
                <a:t>Counter D = new Counter()</a:t>
              </a:r>
            </a:p>
          </p:txBody>
        </p:sp>
        <p:grpSp>
          <p:nvGrpSpPr>
            <p:cNvPr id="35" name="Group 34">
              <a:extLst>
                <a:ext uri="{FF2B5EF4-FFF2-40B4-BE49-F238E27FC236}">
                  <a16:creationId xmlns:a16="http://schemas.microsoft.com/office/drawing/2014/main" id="{4E97D678-3389-27D6-3987-C46DE6662417}"/>
                </a:ext>
              </a:extLst>
            </p:cNvPr>
            <p:cNvGrpSpPr/>
            <p:nvPr/>
          </p:nvGrpSpPr>
          <p:grpSpPr>
            <a:xfrm>
              <a:off x="3501618" y="5617201"/>
              <a:ext cx="2298634" cy="2100584"/>
              <a:chOff x="3311617" y="5502499"/>
              <a:chExt cx="2298634" cy="2100584"/>
            </a:xfrm>
          </p:grpSpPr>
          <p:pic>
            <p:nvPicPr>
              <p:cNvPr id="37" name="Picture 36">
                <a:extLst>
                  <a:ext uri="{FF2B5EF4-FFF2-40B4-BE49-F238E27FC236}">
                    <a16:creationId xmlns:a16="http://schemas.microsoft.com/office/drawing/2014/main" id="{D9FFCFBD-1F59-7D38-B77E-614BA69CCC91}"/>
                  </a:ext>
                </a:extLst>
              </p:cNvPr>
              <p:cNvPicPr>
                <a:picLocks noChangeAspect="1"/>
              </p:cNvPicPr>
              <p:nvPr/>
            </p:nvPicPr>
            <p:blipFill>
              <a:blip r:embed="rId3">
                <a:duotone>
                  <a:schemeClr val="accent6">
                    <a:shade val="45000"/>
                    <a:satMod val="135000"/>
                  </a:schemeClr>
                  <a:prstClr val="white"/>
                </a:duotone>
              </a:blip>
              <a:srcRect/>
              <a:stretch/>
            </p:blipFill>
            <p:spPr>
              <a:xfrm>
                <a:off x="3311617" y="5502499"/>
                <a:ext cx="2298634" cy="2100584"/>
              </a:xfrm>
              <a:prstGeom prst="rect">
                <a:avLst/>
              </a:prstGeom>
            </p:spPr>
          </p:pic>
          <p:sp>
            <p:nvSpPr>
              <p:cNvPr id="38" name="TextBox 37">
                <a:extLst>
                  <a:ext uri="{FF2B5EF4-FFF2-40B4-BE49-F238E27FC236}">
                    <a16:creationId xmlns:a16="http://schemas.microsoft.com/office/drawing/2014/main" id="{8D6D8ED7-4D1F-6926-2138-1C0CD45EFF25}"/>
                  </a:ext>
                </a:extLst>
              </p:cNvPr>
              <p:cNvSpPr txBox="1"/>
              <p:nvPr/>
            </p:nvSpPr>
            <p:spPr>
              <a:xfrm>
                <a:off x="3648713" y="6823798"/>
                <a:ext cx="1624444" cy="545719"/>
              </a:xfrm>
              <a:prstGeom prst="rect">
                <a:avLst/>
              </a:prstGeom>
              <a:noFill/>
            </p:spPr>
            <p:txBody>
              <a:bodyPr wrap="none" rtlCol="0">
                <a:spAutoFit/>
              </a:bodyPr>
              <a:lstStyle/>
              <a:p>
                <a:pPr algn="ctr"/>
                <a:r>
                  <a:rPr lang="en-CH" sz="1800" dirty="0">
                    <a:solidFill>
                      <a:schemeClr val="bg1"/>
                    </a:solidFill>
                  </a:rPr>
                  <a:t>Counter D</a:t>
                </a:r>
              </a:p>
            </p:txBody>
          </p:sp>
        </p:grpSp>
        <p:pic>
          <p:nvPicPr>
            <p:cNvPr id="36" name="Picture 35">
              <a:extLst>
                <a:ext uri="{FF2B5EF4-FFF2-40B4-BE49-F238E27FC236}">
                  <a16:creationId xmlns:a16="http://schemas.microsoft.com/office/drawing/2014/main" id="{A05BA61B-EB65-8511-8259-7F1E6A1E7B38}"/>
                </a:ext>
              </a:extLst>
            </p:cNvPr>
            <p:cNvPicPr>
              <a:picLocks noChangeAspect="1"/>
            </p:cNvPicPr>
            <p:nvPr/>
          </p:nvPicPr>
          <p:blipFill>
            <a:blip r:embed="rId4">
              <a:duotone>
                <a:prstClr val="black"/>
                <a:schemeClr val="accent6">
                  <a:tint val="45000"/>
                  <a:satMod val="400000"/>
                </a:schemeClr>
              </a:duotone>
            </a:blip>
            <a:stretch>
              <a:fillRect/>
            </a:stretch>
          </p:blipFill>
          <p:spPr>
            <a:xfrm>
              <a:off x="5040851" y="6711033"/>
              <a:ext cx="1163935" cy="1163935"/>
            </a:xfrm>
            <a:prstGeom prst="rect">
              <a:avLst/>
            </a:prstGeom>
          </p:spPr>
        </p:pic>
      </p:gr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Locks are specific to Object/Class</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grpSp>
        <p:nvGrpSpPr>
          <p:cNvPr id="13" name="Group 12">
            <a:extLst>
              <a:ext uri="{FF2B5EF4-FFF2-40B4-BE49-F238E27FC236}">
                <a16:creationId xmlns:a16="http://schemas.microsoft.com/office/drawing/2014/main" id="{67037CB0-1793-7E0F-DF0A-8AAB3FB5ED7F}"/>
              </a:ext>
            </a:extLst>
          </p:cNvPr>
          <p:cNvGrpSpPr/>
          <p:nvPr/>
        </p:nvGrpSpPr>
        <p:grpSpPr>
          <a:xfrm>
            <a:off x="565485" y="1526467"/>
            <a:ext cx="4015801" cy="4221441"/>
            <a:chOff x="565485" y="1526467"/>
            <a:chExt cx="5276861" cy="6237536"/>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5588421"/>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7"/>
              <a:ext cx="1872997" cy="591196"/>
            </a:xfrm>
            <a:prstGeom prst="rect">
              <a:avLst/>
            </a:prstGeom>
            <a:noFill/>
          </p:spPr>
          <p:txBody>
            <a:bodyPr wrap="none" rtlCol="0">
              <a:spAutoFit/>
            </a:bodyPr>
            <a:lstStyle/>
            <a:p>
              <a:r>
                <a:rPr lang="en-CH" sz="20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10" name="Rectangle 9">
              <a:extLst>
                <a:ext uri="{FF2B5EF4-FFF2-40B4-BE49-F238E27FC236}">
                  <a16:creationId xmlns:a16="http://schemas.microsoft.com/office/drawing/2014/main" id="{1F80AFDF-F4F9-A543-30FF-31EA6BB67738}"/>
                </a:ext>
              </a:extLst>
            </p:cNvPr>
            <p:cNvSpPr/>
            <p:nvPr/>
          </p:nvSpPr>
          <p:spPr>
            <a:xfrm>
              <a:off x="794085" y="4032690"/>
              <a:ext cx="3525251" cy="274589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80" cy="1637158"/>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void</a:t>
              </a:r>
              <a:r>
                <a:rPr lang="en-GB" sz="1100" b="1" dirty="0">
                  <a:solidFill>
                    <a:srgbClr val="CDD6F4"/>
                  </a:solidFill>
                  <a:latin typeface="Courier New" panose="02070309020205020404" pitchFamily="49" charset="0"/>
                </a:rPr>
                <a:t> </a:t>
              </a:r>
              <a:r>
                <a:rPr lang="en-GB" sz="1100" b="1" i="0" dirty="0" err="1">
                  <a:solidFill>
                    <a:schemeClr val="accent5">
                      <a:lumMod val="75000"/>
                    </a:schemeClr>
                  </a:solidFill>
                  <a:effectLst/>
                  <a:latin typeface="Courier New" panose="02070309020205020404" pitchFamily="49" charset="0"/>
                </a:rPr>
                <a:t>incrementD</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a:t>
              </a:r>
              <a:r>
                <a:rPr lang="en-GB" sz="1100" b="1" i="0" dirty="0">
                  <a:solidFill>
                    <a:srgbClr val="C00000"/>
                  </a:solidFill>
                  <a:effectLst/>
                  <a:latin typeface="Courier New" panose="02070309020205020404" pitchFamily="49" charset="0"/>
                </a:rPr>
                <a:t>synchronize</a:t>
              </a:r>
              <a:r>
                <a:rPr lang="en-GB" sz="1100" b="1" i="0" dirty="0">
                  <a:solidFill>
                    <a:schemeClr val="tx1">
                      <a:lumMod val="85000"/>
                      <a:lumOff val="15000"/>
                    </a:schemeClr>
                  </a:solidFill>
                  <a:effectLst/>
                  <a:latin typeface="Courier New" panose="02070309020205020404" pitchFamily="49" charset="0"/>
                </a:rPr>
                <a:t> (D)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593381" cy="386551"/>
            </a:xfrm>
            <a:prstGeom prst="rect">
              <a:avLst/>
            </a:prstGeom>
            <a:noFill/>
          </p:spPr>
          <p:txBody>
            <a:bodyPr wrap="none" rtlCol="0">
              <a:spAutoFit/>
            </a:bodyPr>
            <a:lstStyle/>
            <a:p>
              <a:r>
                <a:rPr lang="en-CH" sz="1100" b="1" dirty="0"/>
                <a:t>Counter C = new Counter()</a:t>
              </a:r>
            </a:p>
          </p:txBody>
        </p:sp>
        <p:grpSp>
          <p:nvGrpSpPr>
            <p:cNvPr id="22" name="Group 21">
              <a:extLst>
                <a:ext uri="{FF2B5EF4-FFF2-40B4-BE49-F238E27FC236}">
                  <a16:creationId xmlns:a16="http://schemas.microsoft.com/office/drawing/2014/main" id="{1E03C3F5-8042-48E4-519A-89627661E526}"/>
                </a:ext>
              </a:extLst>
            </p:cNvPr>
            <p:cNvGrpSpPr/>
            <p:nvPr/>
          </p:nvGrpSpPr>
          <p:grpSpPr>
            <a:xfrm>
              <a:off x="3139180" y="5506237"/>
              <a:ext cx="2298634" cy="2100583"/>
              <a:chOff x="2949179" y="5391535"/>
              <a:chExt cx="2298634" cy="2100583"/>
            </a:xfrm>
          </p:grpSpPr>
          <p:pic>
            <p:nvPicPr>
              <p:cNvPr id="23" name="Picture 22">
                <a:extLst>
                  <a:ext uri="{FF2B5EF4-FFF2-40B4-BE49-F238E27FC236}">
                    <a16:creationId xmlns:a16="http://schemas.microsoft.com/office/drawing/2014/main" id="{4D554ED8-D448-CD84-1526-EF1CAF8D5297}"/>
                  </a:ext>
                </a:extLst>
              </p:cNvPr>
              <p:cNvPicPr>
                <a:picLocks noChangeAspect="1"/>
              </p:cNvPicPr>
              <p:nvPr/>
            </p:nvPicPr>
            <p:blipFill>
              <a:blip r:embed="rId3">
                <a:duotone>
                  <a:schemeClr val="accent5">
                    <a:shade val="45000"/>
                    <a:satMod val="135000"/>
                  </a:schemeClr>
                  <a:prstClr val="white"/>
                </a:duotone>
              </a:blip>
              <a:srcRect/>
              <a:stretch/>
            </p:blipFill>
            <p:spPr>
              <a:xfrm>
                <a:off x="2949179" y="5391535"/>
                <a:ext cx="2298634" cy="2100583"/>
              </a:xfrm>
              <a:prstGeom prst="rect">
                <a:avLst/>
              </a:prstGeom>
            </p:spPr>
          </p:pic>
          <p:sp>
            <p:nvSpPr>
              <p:cNvPr id="24" name="TextBox 23">
                <a:extLst>
                  <a:ext uri="{FF2B5EF4-FFF2-40B4-BE49-F238E27FC236}">
                    <a16:creationId xmlns:a16="http://schemas.microsoft.com/office/drawing/2014/main" id="{F27BA299-2A85-6C15-9BAB-E00379809DA6}"/>
                  </a:ext>
                </a:extLst>
              </p:cNvPr>
              <p:cNvSpPr txBox="1"/>
              <p:nvPr/>
            </p:nvSpPr>
            <p:spPr>
              <a:xfrm>
                <a:off x="3286275" y="6712833"/>
                <a:ext cx="1624443" cy="545719"/>
              </a:xfrm>
              <a:prstGeom prst="rect">
                <a:avLst/>
              </a:prstGeom>
              <a:noFill/>
            </p:spPr>
            <p:txBody>
              <a:bodyPr wrap="none" rtlCol="0">
                <a:spAutoFit/>
              </a:bodyPr>
              <a:lstStyle/>
              <a:p>
                <a:pPr algn="ctr"/>
                <a:r>
                  <a:rPr lang="en-CH" sz="1800" dirty="0">
                    <a:solidFill>
                      <a:schemeClr val="bg1"/>
                    </a:solidFill>
                  </a:rPr>
                  <a:t>Counter C</a:t>
                </a:r>
              </a:p>
            </p:txBody>
          </p:sp>
        </p:grpSp>
        <p:pic>
          <p:nvPicPr>
            <p:cNvPr id="27" name="Picture 26">
              <a:extLst>
                <a:ext uri="{FF2B5EF4-FFF2-40B4-BE49-F238E27FC236}">
                  <a16:creationId xmlns:a16="http://schemas.microsoft.com/office/drawing/2014/main" id="{1EEF5DD7-C704-2618-6F93-98C43C0FF724}"/>
                </a:ext>
              </a:extLst>
            </p:cNvPr>
            <p:cNvPicPr>
              <a:picLocks noChangeAspect="1"/>
            </p:cNvPicPr>
            <p:nvPr/>
          </p:nvPicPr>
          <p:blipFill>
            <a:blip r:embed="rId4">
              <a:duotone>
                <a:prstClr val="black"/>
                <a:schemeClr val="accent5">
                  <a:tint val="45000"/>
                  <a:satMod val="400000"/>
                </a:schemeClr>
              </a:duotone>
            </a:blip>
            <a:stretch>
              <a:fillRect/>
            </a:stretch>
          </p:blipFill>
          <p:spPr>
            <a:xfrm>
              <a:off x="4678411" y="6600068"/>
              <a:ext cx="1163935" cy="1163935"/>
            </a:xfrm>
            <a:prstGeom prst="rect">
              <a:avLst/>
            </a:prstGeom>
          </p:spPr>
        </p:pic>
      </p:grpSp>
      <p:sp>
        <p:nvSpPr>
          <p:cNvPr id="28" name="Google Shape;298;p30">
            <a:extLst>
              <a:ext uri="{FF2B5EF4-FFF2-40B4-BE49-F238E27FC236}">
                <a16:creationId xmlns:a16="http://schemas.microsoft.com/office/drawing/2014/main" id="{C9398FB1-657A-9DAB-182F-58ADCC0C886B}"/>
              </a:ext>
            </a:extLst>
          </p:cNvPr>
          <p:cNvSpPr/>
          <p:nvPr/>
        </p:nvSpPr>
        <p:spPr>
          <a:xfrm>
            <a:off x="8930605" y="1526467"/>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39" name="TextBox 38">
            <a:extLst>
              <a:ext uri="{FF2B5EF4-FFF2-40B4-BE49-F238E27FC236}">
                <a16:creationId xmlns:a16="http://schemas.microsoft.com/office/drawing/2014/main" id="{B9B074C3-185D-2EF0-86F1-7B827EA22349}"/>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cxnSp>
        <p:nvCxnSpPr>
          <p:cNvPr id="3" name="Straight Arrow Connector 2">
            <a:extLst>
              <a:ext uri="{FF2B5EF4-FFF2-40B4-BE49-F238E27FC236}">
                <a16:creationId xmlns:a16="http://schemas.microsoft.com/office/drawing/2014/main" id="{096E3F27-B9F4-FB1C-C934-CAEAB9FD3339}"/>
              </a:ext>
            </a:extLst>
          </p:cNvPr>
          <p:cNvCxnSpPr>
            <a:cxnSpLocks/>
            <a:endCxn id="15" idx="3"/>
          </p:cNvCxnSpPr>
          <p:nvPr/>
        </p:nvCxnSpPr>
        <p:spPr>
          <a:xfrm flipH="1">
            <a:off x="7001190" y="2124861"/>
            <a:ext cx="1929415" cy="1290096"/>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E8E440-69AC-A266-703E-2B06A0B1EC21}"/>
              </a:ext>
            </a:extLst>
          </p:cNvPr>
          <p:cNvSpPr txBox="1"/>
          <p:nvPr/>
        </p:nvSpPr>
        <p:spPr>
          <a:xfrm>
            <a:off x="7088333" y="1887249"/>
            <a:ext cx="1755128" cy="400110"/>
          </a:xfrm>
          <a:prstGeom prst="rect">
            <a:avLst/>
          </a:prstGeom>
          <a:noFill/>
        </p:spPr>
        <p:txBody>
          <a:bodyPr wrap="square" rtlCol="0">
            <a:spAutoFit/>
          </a:bodyPr>
          <a:lstStyle/>
          <a:p>
            <a:r>
              <a:rPr lang="en-GB" sz="2000" dirty="0" err="1"/>
              <a:t>i</a:t>
            </a:r>
            <a:r>
              <a:rPr lang="en-CH" sz="2000" dirty="0"/>
              <a:t>ncrementC()</a:t>
            </a:r>
          </a:p>
        </p:txBody>
      </p:sp>
    </p:spTree>
    <p:extLst>
      <p:ext uri="{BB962C8B-B14F-4D97-AF65-F5344CB8AC3E}">
        <p14:creationId xmlns:p14="http://schemas.microsoft.com/office/powerpoint/2010/main" val="172923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F8AAA4E-1617-DBAF-EB69-6AC8B783238F}"/>
              </a:ext>
            </a:extLst>
          </p:cNvPr>
          <p:cNvGrpSpPr/>
          <p:nvPr/>
        </p:nvGrpSpPr>
        <p:grpSpPr>
          <a:xfrm>
            <a:off x="3942992" y="1523890"/>
            <a:ext cx="4291626" cy="4296540"/>
            <a:chOff x="565485" y="1526467"/>
            <a:chExt cx="5639301" cy="6348501"/>
          </a:xfrm>
        </p:grpSpPr>
        <p:sp>
          <p:nvSpPr>
            <p:cNvPr id="15" name="Rectangle 14">
              <a:extLst>
                <a:ext uri="{FF2B5EF4-FFF2-40B4-BE49-F238E27FC236}">
                  <a16:creationId xmlns:a16="http://schemas.microsoft.com/office/drawing/2014/main" id="{9FE9BAB6-AFD3-5B59-18D0-5FF572A921AF}"/>
                </a:ext>
              </a:extLst>
            </p:cNvPr>
            <p:cNvSpPr/>
            <p:nvPr/>
          </p:nvSpPr>
          <p:spPr>
            <a:xfrm>
              <a:off x="565485" y="1526467"/>
              <a:ext cx="4018547" cy="5588421"/>
            </a:xfrm>
            <a:prstGeom prst="rect">
              <a:avLst/>
            </a:prstGeom>
            <a:solidFill>
              <a:schemeClr val="accent6">
                <a:lumMod val="60000"/>
                <a:lumOff val="4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6" name="Rectangle 15">
              <a:extLst>
                <a:ext uri="{FF2B5EF4-FFF2-40B4-BE49-F238E27FC236}">
                  <a16:creationId xmlns:a16="http://schemas.microsoft.com/office/drawing/2014/main" id="{60BEB754-1941-8DD6-315D-BF8154BEB6D8}"/>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5CBFC3BD-337D-6061-B516-A2120B6F12DD}"/>
                </a:ext>
              </a:extLst>
            </p:cNvPr>
            <p:cNvSpPr txBox="1"/>
            <p:nvPr/>
          </p:nvSpPr>
          <p:spPr>
            <a:xfrm>
              <a:off x="1625204" y="1708847"/>
              <a:ext cx="1872997" cy="591196"/>
            </a:xfrm>
            <a:prstGeom prst="rect">
              <a:avLst/>
            </a:prstGeom>
            <a:noFill/>
          </p:spPr>
          <p:txBody>
            <a:bodyPr wrap="none" rtlCol="0">
              <a:spAutoFit/>
            </a:bodyPr>
            <a:lstStyle/>
            <a:p>
              <a:r>
                <a:rPr lang="en-CH" sz="2000" b="1" dirty="0"/>
                <a:t>Counter D</a:t>
              </a:r>
            </a:p>
          </p:txBody>
        </p:sp>
        <p:sp>
          <p:nvSpPr>
            <p:cNvPr id="18" name="TextBox 17">
              <a:extLst>
                <a:ext uri="{FF2B5EF4-FFF2-40B4-BE49-F238E27FC236}">
                  <a16:creationId xmlns:a16="http://schemas.microsoft.com/office/drawing/2014/main" id="{BF5CFFF7-5FDA-3657-2E0C-D4D517452B0A}"/>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19" name="TextBox 18">
              <a:extLst>
                <a:ext uri="{FF2B5EF4-FFF2-40B4-BE49-F238E27FC236}">
                  <a16:creationId xmlns:a16="http://schemas.microsoft.com/office/drawing/2014/main" id="{FAAB1C08-76B3-D353-802D-528AC4A1CAEC}"/>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21" name="Rectangle 20">
              <a:extLst>
                <a:ext uri="{FF2B5EF4-FFF2-40B4-BE49-F238E27FC236}">
                  <a16:creationId xmlns:a16="http://schemas.microsoft.com/office/drawing/2014/main" id="{435AD6EE-D17C-A399-CBDD-D5A1FF741E60}"/>
                </a:ext>
              </a:extLst>
            </p:cNvPr>
            <p:cNvSpPr/>
            <p:nvPr/>
          </p:nvSpPr>
          <p:spPr>
            <a:xfrm>
              <a:off x="794085" y="4032688"/>
              <a:ext cx="3525251" cy="274969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BEBC8816-A535-2D36-BDBE-5E81A05A5068}"/>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26" name="TextBox 25">
              <a:extLst>
                <a:ext uri="{FF2B5EF4-FFF2-40B4-BE49-F238E27FC236}">
                  <a16:creationId xmlns:a16="http://schemas.microsoft.com/office/drawing/2014/main" id="{DB17264F-CA98-1DEA-CDB9-0736B16DC40A}"/>
                </a:ext>
              </a:extLst>
            </p:cNvPr>
            <p:cNvSpPr txBox="1"/>
            <p:nvPr/>
          </p:nvSpPr>
          <p:spPr>
            <a:xfrm>
              <a:off x="914591" y="4524622"/>
              <a:ext cx="3159480" cy="1637158"/>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void</a:t>
              </a:r>
              <a:r>
                <a:rPr lang="en-GB" sz="1100" b="1" dirty="0">
                  <a:solidFill>
                    <a:srgbClr val="CDD6F4"/>
                  </a:solidFill>
                  <a:latin typeface="Courier New" panose="02070309020205020404" pitchFamily="49" charset="0"/>
                </a:rPr>
                <a:t> </a:t>
              </a:r>
              <a:r>
                <a:rPr lang="en-GB" sz="1100" b="1" i="0" dirty="0" err="1">
                  <a:solidFill>
                    <a:schemeClr val="accent5">
                      <a:lumMod val="75000"/>
                    </a:schemeClr>
                  </a:solidFill>
                  <a:effectLst/>
                  <a:latin typeface="Courier New" panose="02070309020205020404" pitchFamily="49" charset="0"/>
                </a:rPr>
                <a:t>incrementC</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a:t>
              </a:r>
              <a:r>
                <a:rPr lang="en-GB" sz="1100" b="1" i="0" dirty="0">
                  <a:solidFill>
                    <a:srgbClr val="C00000"/>
                  </a:solidFill>
                  <a:effectLst/>
                  <a:latin typeface="Courier New" panose="02070309020205020404" pitchFamily="49" charset="0"/>
                </a:rPr>
                <a:t>synchronize</a:t>
              </a:r>
              <a:r>
                <a:rPr lang="en-GB" sz="1100" b="1" i="0" dirty="0">
                  <a:solidFill>
                    <a:schemeClr val="tx1">
                      <a:lumMod val="85000"/>
                      <a:lumOff val="15000"/>
                    </a:schemeClr>
                  </a:solidFill>
                  <a:effectLst/>
                  <a:latin typeface="Courier New" panose="02070309020205020404" pitchFamily="49" charset="0"/>
                </a:rPr>
                <a:t> (C)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a:t>
              </a:r>
            </a:p>
          </p:txBody>
        </p:sp>
        <p:sp>
          <p:nvSpPr>
            <p:cNvPr id="34" name="TextBox 33">
              <a:extLst>
                <a:ext uri="{FF2B5EF4-FFF2-40B4-BE49-F238E27FC236}">
                  <a16:creationId xmlns:a16="http://schemas.microsoft.com/office/drawing/2014/main" id="{6019E27C-E911-5E49-6829-805F826D32FE}"/>
                </a:ext>
              </a:extLst>
            </p:cNvPr>
            <p:cNvSpPr txBox="1"/>
            <p:nvPr/>
          </p:nvSpPr>
          <p:spPr>
            <a:xfrm>
              <a:off x="1328649" y="2260556"/>
              <a:ext cx="2593381" cy="386551"/>
            </a:xfrm>
            <a:prstGeom prst="rect">
              <a:avLst/>
            </a:prstGeom>
            <a:noFill/>
          </p:spPr>
          <p:txBody>
            <a:bodyPr wrap="none" rtlCol="0">
              <a:spAutoFit/>
            </a:bodyPr>
            <a:lstStyle/>
            <a:p>
              <a:r>
                <a:rPr lang="en-CH" sz="1100" b="1" dirty="0"/>
                <a:t>Counter D = new Counter()</a:t>
              </a:r>
            </a:p>
          </p:txBody>
        </p:sp>
        <p:grpSp>
          <p:nvGrpSpPr>
            <p:cNvPr id="35" name="Group 34">
              <a:extLst>
                <a:ext uri="{FF2B5EF4-FFF2-40B4-BE49-F238E27FC236}">
                  <a16:creationId xmlns:a16="http://schemas.microsoft.com/office/drawing/2014/main" id="{4E97D678-3389-27D6-3987-C46DE6662417}"/>
                </a:ext>
              </a:extLst>
            </p:cNvPr>
            <p:cNvGrpSpPr/>
            <p:nvPr/>
          </p:nvGrpSpPr>
          <p:grpSpPr>
            <a:xfrm>
              <a:off x="3501618" y="5617201"/>
              <a:ext cx="2298634" cy="2100584"/>
              <a:chOff x="3311617" y="5502499"/>
              <a:chExt cx="2298634" cy="2100584"/>
            </a:xfrm>
          </p:grpSpPr>
          <p:pic>
            <p:nvPicPr>
              <p:cNvPr id="37" name="Picture 36">
                <a:extLst>
                  <a:ext uri="{FF2B5EF4-FFF2-40B4-BE49-F238E27FC236}">
                    <a16:creationId xmlns:a16="http://schemas.microsoft.com/office/drawing/2014/main" id="{D9FFCFBD-1F59-7D38-B77E-614BA69CCC91}"/>
                  </a:ext>
                </a:extLst>
              </p:cNvPr>
              <p:cNvPicPr>
                <a:picLocks noChangeAspect="1"/>
              </p:cNvPicPr>
              <p:nvPr/>
            </p:nvPicPr>
            <p:blipFill>
              <a:blip r:embed="rId3">
                <a:duotone>
                  <a:schemeClr val="accent6">
                    <a:shade val="45000"/>
                    <a:satMod val="135000"/>
                  </a:schemeClr>
                  <a:prstClr val="white"/>
                </a:duotone>
              </a:blip>
              <a:srcRect/>
              <a:stretch/>
            </p:blipFill>
            <p:spPr>
              <a:xfrm>
                <a:off x="3311617" y="5502499"/>
                <a:ext cx="2298634" cy="2100584"/>
              </a:xfrm>
              <a:prstGeom prst="rect">
                <a:avLst/>
              </a:prstGeom>
            </p:spPr>
          </p:pic>
          <p:sp>
            <p:nvSpPr>
              <p:cNvPr id="38" name="TextBox 37">
                <a:extLst>
                  <a:ext uri="{FF2B5EF4-FFF2-40B4-BE49-F238E27FC236}">
                    <a16:creationId xmlns:a16="http://schemas.microsoft.com/office/drawing/2014/main" id="{8D6D8ED7-4D1F-6926-2138-1C0CD45EFF25}"/>
                  </a:ext>
                </a:extLst>
              </p:cNvPr>
              <p:cNvSpPr txBox="1"/>
              <p:nvPr/>
            </p:nvSpPr>
            <p:spPr>
              <a:xfrm>
                <a:off x="3648713" y="6823798"/>
                <a:ext cx="1624444" cy="545719"/>
              </a:xfrm>
              <a:prstGeom prst="rect">
                <a:avLst/>
              </a:prstGeom>
              <a:noFill/>
            </p:spPr>
            <p:txBody>
              <a:bodyPr wrap="none" rtlCol="0">
                <a:spAutoFit/>
              </a:bodyPr>
              <a:lstStyle/>
              <a:p>
                <a:pPr algn="ctr"/>
                <a:r>
                  <a:rPr lang="en-CH" sz="1800" dirty="0">
                    <a:solidFill>
                      <a:schemeClr val="bg1"/>
                    </a:solidFill>
                  </a:rPr>
                  <a:t>Counter D</a:t>
                </a:r>
              </a:p>
            </p:txBody>
          </p:sp>
        </p:grpSp>
        <p:pic>
          <p:nvPicPr>
            <p:cNvPr id="36" name="Picture 35">
              <a:extLst>
                <a:ext uri="{FF2B5EF4-FFF2-40B4-BE49-F238E27FC236}">
                  <a16:creationId xmlns:a16="http://schemas.microsoft.com/office/drawing/2014/main" id="{A05BA61B-EB65-8511-8259-7F1E6A1E7B38}"/>
                </a:ext>
              </a:extLst>
            </p:cNvPr>
            <p:cNvPicPr>
              <a:picLocks noChangeAspect="1"/>
            </p:cNvPicPr>
            <p:nvPr/>
          </p:nvPicPr>
          <p:blipFill>
            <a:blip r:embed="rId4">
              <a:duotone>
                <a:prstClr val="black"/>
                <a:schemeClr val="accent6">
                  <a:tint val="45000"/>
                  <a:satMod val="400000"/>
                </a:schemeClr>
              </a:duotone>
            </a:blip>
            <a:stretch>
              <a:fillRect/>
            </a:stretch>
          </p:blipFill>
          <p:spPr>
            <a:xfrm>
              <a:off x="5040851" y="6711033"/>
              <a:ext cx="1163935" cy="1163935"/>
            </a:xfrm>
            <a:prstGeom prst="rect">
              <a:avLst/>
            </a:prstGeom>
          </p:spPr>
        </p:pic>
      </p:grpSp>
      <p:sp>
        <p:nvSpPr>
          <p:cNvPr id="2" name="Title 1">
            <a:extLst>
              <a:ext uri="{FF2B5EF4-FFF2-40B4-BE49-F238E27FC236}">
                <a16:creationId xmlns:a16="http://schemas.microsoft.com/office/drawing/2014/main" id="{6A9E06A3-5023-ED3F-56D1-573B7E314D17}"/>
              </a:ext>
            </a:extLst>
          </p:cNvPr>
          <p:cNvSpPr>
            <a:spLocks noGrp="1"/>
          </p:cNvSpPr>
          <p:nvPr>
            <p:ph type="title"/>
          </p:nvPr>
        </p:nvSpPr>
        <p:spPr/>
        <p:txBody>
          <a:bodyPr/>
          <a:lstStyle/>
          <a:p>
            <a:r>
              <a:rPr lang="en-CH" dirty="0"/>
              <a:t>Locks are specific to Object/Class</a:t>
            </a:r>
          </a:p>
        </p:txBody>
      </p:sp>
      <p:sp>
        <p:nvSpPr>
          <p:cNvPr id="4" name="Slide Number Placeholder 3">
            <a:extLst>
              <a:ext uri="{FF2B5EF4-FFF2-40B4-BE49-F238E27FC236}">
                <a16:creationId xmlns:a16="http://schemas.microsoft.com/office/drawing/2014/main" id="{228BA30B-B9AD-0392-398E-572F5AC0B0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grpSp>
        <p:nvGrpSpPr>
          <p:cNvPr id="13" name="Group 12">
            <a:extLst>
              <a:ext uri="{FF2B5EF4-FFF2-40B4-BE49-F238E27FC236}">
                <a16:creationId xmlns:a16="http://schemas.microsoft.com/office/drawing/2014/main" id="{67037CB0-1793-7E0F-DF0A-8AAB3FB5ED7F}"/>
              </a:ext>
            </a:extLst>
          </p:cNvPr>
          <p:cNvGrpSpPr/>
          <p:nvPr/>
        </p:nvGrpSpPr>
        <p:grpSpPr>
          <a:xfrm>
            <a:off x="565485" y="1526467"/>
            <a:ext cx="3058198" cy="3782133"/>
            <a:chOff x="565485" y="1526467"/>
            <a:chExt cx="4018547" cy="5588421"/>
          </a:xfrm>
        </p:grpSpPr>
        <p:sp>
          <p:nvSpPr>
            <p:cNvPr id="5" name="Rectangle 4">
              <a:extLst>
                <a:ext uri="{FF2B5EF4-FFF2-40B4-BE49-F238E27FC236}">
                  <a16:creationId xmlns:a16="http://schemas.microsoft.com/office/drawing/2014/main" id="{D0A411A5-737B-1412-7DE1-5B6AF706AB84}"/>
                </a:ext>
              </a:extLst>
            </p:cNvPr>
            <p:cNvSpPr/>
            <p:nvPr/>
          </p:nvSpPr>
          <p:spPr>
            <a:xfrm>
              <a:off x="565485" y="1526467"/>
              <a:ext cx="4018547" cy="5588421"/>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F80724B7-AFC4-51DE-AB4E-EFC25DEA0321}"/>
                </a:ext>
              </a:extLst>
            </p:cNvPr>
            <p:cNvSpPr/>
            <p:nvPr/>
          </p:nvSpPr>
          <p:spPr>
            <a:xfrm>
              <a:off x="794084" y="2683042"/>
              <a:ext cx="3525252" cy="100842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Box 5">
              <a:extLst>
                <a:ext uri="{FF2B5EF4-FFF2-40B4-BE49-F238E27FC236}">
                  <a16:creationId xmlns:a16="http://schemas.microsoft.com/office/drawing/2014/main" id="{B2DE0935-BFA0-B1A0-C930-1C9787A78002}"/>
                </a:ext>
              </a:extLst>
            </p:cNvPr>
            <p:cNvSpPr txBox="1"/>
            <p:nvPr/>
          </p:nvSpPr>
          <p:spPr>
            <a:xfrm>
              <a:off x="1625204" y="1708847"/>
              <a:ext cx="1872997" cy="591196"/>
            </a:xfrm>
            <a:prstGeom prst="rect">
              <a:avLst/>
            </a:prstGeom>
            <a:noFill/>
          </p:spPr>
          <p:txBody>
            <a:bodyPr wrap="none" rtlCol="0">
              <a:spAutoFit/>
            </a:bodyPr>
            <a:lstStyle/>
            <a:p>
              <a:r>
                <a:rPr lang="en-CH" sz="2000" b="1" dirty="0"/>
                <a:t>Counter C</a:t>
              </a:r>
            </a:p>
          </p:txBody>
        </p:sp>
        <p:sp>
          <p:nvSpPr>
            <p:cNvPr id="7" name="TextBox 6">
              <a:extLst>
                <a:ext uri="{FF2B5EF4-FFF2-40B4-BE49-F238E27FC236}">
                  <a16:creationId xmlns:a16="http://schemas.microsoft.com/office/drawing/2014/main" id="{9CF8D3A5-7BEA-E529-DCBC-C00DB5924B99}"/>
                </a:ext>
              </a:extLst>
            </p:cNvPr>
            <p:cNvSpPr txBox="1"/>
            <p:nvPr/>
          </p:nvSpPr>
          <p:spPr>
            <a:xfrm>
              <a:off x="914591" y="3221852"/>
              <a:ext cx="2075210" cy="409289"/>
            </a:xfrm>
            <a:prstGeom prst="rect">
              <a:avLst/>
            </a:prstGeom>
            <a:noFill/>
          </p:spPr>
          <p:txBody>
            <a:bodyPr wrap="none" rtlCol="0">
              <a:spAutoFit/>
            </a:bodyPr>
            <a:lstStyle/>
            <a:p>
              <a:r>
                <a:rPr lang="en-GB" sz="1200" b="1" i="0" dirty="0">
                  <a:solidFill>
                    <a:srgbClr val="C00000"/>
                  </a:solidFill>
                  <a:effectLst/>
                  <a:latin typeface="Courier New" panose="02070309020205020404" pitchFamily="49" charset="0"/>
                </a:rPr>
                <a:t>int</a:t>
              </a:r>
              <a:r>
                <a:rPr lang="en-GB" sz="1200" b="1" i="0" dirty="0">
                  <a:solidFill>
                    <a:srgbClr val="CDD6F4"/>
                  </a:solidFill>
                  <a:effectLst/>
                  <a:latin typeface="Courier New" panose="02070309020205020404" pitchFamily="49" charset="0"/>
                </a:rPr>
                <a:t> </a:t>
              </a:r>
              <a:r>
                <a:rPr lang="en-GB" sz="1200" b="1" i="0" dirty="0">
                  <a:solidFill>
                    <a:schemeClr val="accent5">
                      <a:lumMod val="75000"/>
                    </a:schemeClr>
                  </a:solidFill>
                  <a:effectLst/>
                  <a:latin typeface="Courier New" panose="02070309020205020404" pitchFamily="49" charset="0"/>
                </a:rPr>
                <a:t>count = 0; </a:t>
              </a:r>
              <a:endParaRPr lang="en-GB" sz="1200" b="1" dirty="0">
                <a:solidFill>
                  <a:schemeClr val="accent5">
                    <a:lumMod val="75000"/>
                  </a:schemeClr>
                </a:solidFill>
                <a:latin typeface="Courier New" panose="02070309020205020404" pitchFamily="49" charset="0"/>
              </a:endParaRPr>
            </a:p>
          </p:txBody>
        </p:sp>
        <p:sp>
          <p:nvSpPr>
            <p:cNvPr id="9" name="TextBox 8">
              <a:extLst>
                <a:ext uri="{FF2B5EF4-FFF2-40B4-BE49-F238E27FC236}">
                  <a16:creationId xmlns:a16="http://schemas.microsoft.com/office/drawing/2014/main" id="{461B60F0-F69E-DEDD-4247-E6ED9ADB96E0}"/>
                </a:ext>
              </a:extLst>
            </p:cNvPr>
            <p:cNvSpPr txBox="1"/>
            <p:nvPr/>
          </p:nvSpPr>
          <p:spPr>
            <a:xfrm>
              <a:off x="1918407" y="2763081"/>
              <a:ext cx="1312699" cy="454767"/>
            </a:xfrm>
            <a:prstGeom prst="rect">
              <a:avLst/>
            </a:prstGeom>
            <a:noFill/>
          </p:spPr>
          <p:txBody>
            <a:bodyPr wrap="none" rtlCol="0">
              <a:spAutoFit/>
            </a:bodyPr>
            <a:lstStyle/>
            <a:p>
              <a:pPr algn="ctr"/>
              <a:r>
                <a:rPr lang="en-CH" b="1" dirty="0"/>
                <a:t>attributes</a:t>
              </a:r>
              <a:endParaRPr lang="en-CH" sz="1800" b="1" dirty="0"/>
            </a:p>
          </p:txBody>
        </p:sp>
        <p:sp>
          <p:nvSpPr>
            <p:cNvPr id="10" name="Rectangle 9">
              <a:extLst>
                <a:ext uri="{FF2B5EF4-FFF2-40B4-BE49-F238E27FC236}">
                  <a16:creationId xmlns:a16="http://schemas.microsoft.com/office/drawing/2014/main" id="{1F80AFDF-F4F9-A543-30FF-31EA6BB67738}"/>
                </a:ext>
              </a:extLst>
            </p:cNvPr>
            <p:cNvSpPr/>
            <p:nvPr/>
          </p:nvSpPr>
          <p:spPr>
            <a:xfrm>
              <a:off x="794085" y="4032690"/>
              <a:ext cx="3525251" cy="2745890"/>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F9EE5B7-80A2-AFCC-67CA-522AEE9682B7}"/>
                </a:ext>
              </a:extLst>
            </p:cNvPr>
            <p:cNvSpPr txBox="1"/>
            <p:nvPr/>
          </p:nvSpPr>
          <p:spPr>
            <a:xfrm>
              <a:off x="1945649" y="4155291"/>
              <a:ext cx="1222124" cy="454767"/>
            </a:xfrm>
            <a:prstGeom prst="rect">
              <a:avLst/>
            </a:prstGeom>
            <a:noFill/>
          </p:spPr>
          <p:txBody>
            <a:bodyPr wrap="none" rtlCol="0">
              <a:spAutoFit/>
            </a:bodyPr>
            <a:lstStyle/>
            <a:p>
              <a:pPr algn="ctr"/>
              <a:r>
                <a:rPr lang="en-CH" b="1" dirty="0"/>
                <a:t>methods</a:t>
              </a:r>
              <a:endParaRPr lang="en-CH" sz="1800" b="1" dirty="0"/>
            </a:p>
          </p:txBody>
        </p:sp>
        <p:sp>
          <p:nvSpPr>
            <p:cNvPr id="12" name="TextBox 11">
              <a:extLst>
                <a:ext uri="{FF2B5EF4-FFF2-40B4-BE49-F238E27FC236}">
                  <a16:creationId xmlns:a16="http://schemas.microsoft.com/office/drawing/2014/main" id="{84732C76-83FD-BC12-19F3-55CF88C26E79}"/>
                </a:ext>
              </a:extLst>
            </p:cNvPr>
            <p:cNvSpPr txBox="1"/>
            <p:nvPr/>
          </p:nvSpPr>
          <p:spPr>
            <a:xfrm>
              <a:off x="914591" y="4524622"/>
              <a:ext cx="3159480" cy="1637158"/>
            </a:xfrm>
            <a:prstGeom prst="rect">
              <a:avLst/>
            </a:prstGeom>
            <a:noFill/>
          </p:spPr>
          <p:txBody>
            <a:bodyPr wrap="square" rtlCol="0">
              <a:spAutoFit/>
            </a:bodyPr>
            <a:lstStyle/>
            <a:p>
              <a:pPr>
                <a:lnSpc>
                  <a:spcPct val="200000"/>
                </a:lnSpc>
              </a:pPr>
              <a:r>
                <a:rPr lang="en-GB" sz="1100" b="1" i="0" dirty="0">
                  <a:solidFill>
                    <a:srgbClr val="C00000"/>
                  </a:solidFill>
                  <a:effectLst/>
                  <a:latin typeface="Courier New" panose="02070309020205020404" pitchFamily="49" charset="0"/>
                </a:rPr>
                <a:t>void</a:t>
              </a:r>
              <a:r>
                <a:rPr lang="en-GB" sz="1100" b="1" dirty="0">
                  <a:solidFill>
                    <a:srgbClr val="CDD6F4"/>
                  </a:solidFill>
                  <a:latin typeface="Courier New" panose="02070309020205020404" pitchFamily="49" charset="0"/>
                </a:rPr>
                <a:t> </a:t>
              </a:r>
              <a:r>
                <a:rPr lang="en-GB" sz="1100" b="1" i="0" dirty="0" err="1">
                  <a:solidFill>
                    <a:schemeClr val="accent5">
                      <a:lumMod val="75000"/>
                    </a:schemeClr>
                  </a:solidFill>
                  <a:effectLst/>
                  <a:latin typeface="Courier New" panose="02070309020205020404" pitchFamily="49" charset="0"/>
                </a:rPr>
                <a:t>incrementD</a:t>
              </a:r>
              <a:r>
                <a:rPr lang="en-GB" sz="1100" b="1" i="0" dirty="0">
                  <a:solidFill>
                    <a:schemeClr val="tx1">
                      <a:lumMod val="85000"/>
                      <a:lumOff val="15000"/>
                    </a:schemeClr>
                  </a:solidFill>
                  <a:effectLst/>
                  <a:latin typeface="Courier New" panose="02070309020205020404" pitchFamily="49" charset="0"/>
                </a:rPr>
                <a:t>() { </a:t>
              </a:r>
            </a:p>
            <a:p>
              <a:r>
                <a:rPr lang="en-GB" sz="1100" b="1" i="0" dirty="0">
                  <a:solidFill>
                    <a:schemeClr val="tx1">
                      <a:lumMod val="85000"/>
                      <a:lumOff val="15000"/>
                    </a:schemeClr>
                  </a:solidFill>
                  <a:effectLst/>
                  <a:latin typeface="Courier New" panose="02070309020205020404" pitchFamily="49" charset="0"/>
                </a:rPr>
                <a:t>    </a:t>
              </a:r>
              <a:r>
                <a:rPr lang="en-GB" sz="1100" b="1" i="0" dirty="0">
                  <a:solidFill>
                    <a:srgbClr val="C00000"/>
                  </a:solidFill>
                  <a:effectLst/>
                  <a:latin typeface="Courier New" panose="02070309020205020404" pitchFamily="49" charset="0"/>
                </a:rPr>
                <a:t>synchronize</a:t>
              </a:r>
              <a:r>
                <a:rPr lang="en-GB" sz="1100" b="1" i="0" dirty="0">
                  <a:solidFill>
                    <a:schemeClr val="tx1">
                      <a:lumMod val="85000"/>
                      <a:lumOff val="15000"/>
                    </a:schemeClr>
                  </a:solidFill>
                  <a:effectLst/>
                  <a:latin typeface="Courier New" panose="02070309020205020404" pitchFamily="49" charset="0"/>
                </a:rPr>
                <a:t> (D)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    }</a:t>
              </a:r>
            </a:p>
            <a:p>
              <a:r>
                <a:rPr lang="en-GB" sz="1100" b="1" i="0" dirty="0">
                  <a:solidFill>
                    <a:schemeClr val="tx1">
                      <a:lumMod val="85000"/>
                      <a:lumOff val="15000"/>
                    </a:schemeClr>
                  </a:solidFill>
                  <a:effectLst/>
                  <a:latin typeface="Courier New" panose="02070309020205020404" pitchFamily="49" charset="0"/>
                </a:rPr>
                <a:t>}</a:t>
              </a:r>
            </a:p>
          </p:txBody>
        </p:sp>
        <p:sp>
          <p:nvSpPr>
            <p:cNvPr id="20" name="TextBox 19">
              <a:extLst>
                <a:ext uri="{FF2B5EF4-FFF2-40B4-BE49-F238E27FC236}">
                  <a16:creationId xmlns:a16="http://schemas.microsoft.com/office/drawing/2014/main" id="{A6904843-80A1-A42F-6FEE-5975650EBD25}"/>
                </a:ext>
              </a:extLst>
            </p:cNvPr>
            <p:cNvSpPr txBox="1"/>
            <p:nvPr/>
          </p:nvSpPr>
          <p:spPr>
            <a:xfrm>
              <a:off x="1328649" y="2260556"/>
              <a:ext cx="2593381" cy="386551"/>
            </a:xfrm>
            <a:prstGeom prst="rect">
              <a:avLst/>
            </a:prstGeom>
            <a:noFill/>
          </p:spPr>
          <p:txBody>
            <a:bodyPr wrap="none" rtlCol="0">
              <a:spAutoFit/>
            </a:bodyPr>
            <a:lstStyle/>
            <a:p>
              <a:r>
                <a:rPr lang="en-CH" sz="1100" b="1" dirty="0"/>
                <a:t>Counter C = new Counter()</a:t>
              </a:r>
            </a:p>
          </p:txBody>
        </p:sp>
      </p:grpSp>
      <p:sp>
        <p:nvSpPr>
          <p:cNvPr id="29" name="Google Shape;299;p30">
            <a:extLst>
              <a:ext uri="{FF2B5EF4-FFF2-40B4-BE49-F238E27FC236}">
                <a16:creationId xmlns:a16="http://schemas.microsoft.com/office/drawing/2014/main" id="{20D596B5-133B-498D-A7E7-8095FA6EB5AB}"/>
              </a:ext>
            </a:extLst>
          </p:cNvPr>
          <p:cNvSpPr txBox="1"/>
          <p:nvPr/>
        </p:nvSpPr>
        <p:spPr>
          <a:xfrm>
            <a:off x="8916182" y="1064802"/>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30" name="Google Shape;300;p30">
            <a:extLst>
              <a:ext uri="{FF2B5EF4-FFF2-40B4-BE49-F238E27FC236}">
                <a16:creationId xmlns:a16="http://schemas.microsoft.com/office/drawing/2014/main" id="{CAA6CFBE-1326-A9FF-64E1-07F46A8035FE}"/>
              </a:ext>
            </a:extLst>
          </p:cNvPr>
          <p:cNvSpPr/>
          <p:nvPr/>
        </p:nvSpPr>
        <p:spPr>
          <a:xfrm>
            <a:off x="8916182" y="3373383"/>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1" name="Google Shape;301;p30">
            <a:extLst>
              <a:ext uri="{FF2B5EF4-FFF2-40B4-BE49-F238E27FC236}">
                <a16:creationId xmlns:a16="http://schemas.microsoft.com/office/drawing/2014/main" id="{2BBA001A-CE00-420C-EF1C-C6BA9222F218}"/>
              </a:ext>
            </a:extLst>
          </p:cNvPr>
          <p:cNvSpPr txBox="1"/>
          <p:nvPr/>
        </p:nvSpPr>
        <p:spPr>
          <a:xfrm>
            <a:off x="8901759" y="2911718"/>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32" name="Google Shape;302;p30">
            <a:extLst>
              <a:ext uri="{FF2B5EF4-FFF2-40B4-BE49-F238E27FC236}">
                <a16:creationId xmlns:a16="http://schemas.microsoft.com/office/drawing/2014/main" id="{E1606EA3-123F-5789-004B-9E39DF62B737}"/>
              </a:ext>
            </a:extLst>
          </p:cNvPr>
          <p:cNvSpPr/>
          <p:nvPr/>
        </p:nvSpPr>
        <p:spPr>
          <a:xfrm>
            <a:off x="8901759" y="5083570"/>
            <a:ext cx="1196788" cy="1196788"/>
          </a:xfrm>
          <a:prstGeom prst="ellipse">
            <a:avLst/>
          </a:prstGeom>
          <a:solidFill>
            <a:srgbClr val="C1D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dirty="0"/>
          </a:p>
        </p:txBody>
      </p:sp>
      <p:sp>
        <p:nvSpPr>
          <p:cNvPr id="33" name="Google Shape;303;p30">
            <a:extLst>
              <a:ext uri="{FF2B5EF4-FFF2-40B4-BE49-F238E27FC236}">
                <a16:creationId xmlns:a16="http://schemas.microsoft.com/office/drawing/2014/main" id="{539C1AC4-78E8-C069-9064-C38EA61AE698}"/>
              </a:ext>
            </a:extLst>
          </p:cNvPr>
          <p:cNvSpPr txBox="1"/>
          <p:nvPr/>
        </p:nvSpPr>
        <p:spPr>
          <a:xfrm>
            <a:off x="8887336" y="4621905"/>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39" name="TextBox 38">
            <a:extLst>
              <a:ext uri="{FF2B5EF4-FFF2-40B4-BE49-F238E27FC236}">
                <a16:creationId xmlns:a16="http://schemas.microsoft.com/office/drawing/2014/main" id="{B9B074C3-185D-2EF0-86F1-7B827EA22349}"/>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
        <p:nvSpPr>
          <p:cNvPr id="41" name="Google Shape;298;p30">
            <a:extLst>
              <a:ext uri="{FF2B5EF4-FFF2-40B4-BE49-F238E27FC236}">
                <a16:creationId xmlns:a16="http://schemas.microsoft.com/office/drawing/2014/main" id="{9597955D-BD17-FAFA-1909-92B4EB9C37F1}"/>
              </a:ext>
            </a:extLst>
          </p:cNvPr>
          <p:cNvSpPr/>
          <p:nvPr/>
        </p:nvSpPr>
        <p:spPr>
          <a:xfrm>
            <a:off x="8930605" y="1526467"/>
            <a:ext cx="1196788" cy="1196788"/>
          </a:xfrm>
          <a:prstGeom prst="ellipse">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endParaRPr sz="7200" b="0" i="0" u="none" strike="noStrike" cap="none" dirty="0">
              <a:solidFill>
                <a:schemeClr val="dk1"/>
              </a:solidFill>
              <a:latin typeface="Arial"/>
              <a:ea typeface="Arial"/>
              <a:cs typeface="Arial"/>
              <a:sym typeface="Arial"/>
            </a:endParaRPr>
          </a:p>
        </p:txBody>
      </p:sp>
      <p:pic>
        <p:nvPicPr>
          <p:cNvPr id="42" name="Picture 41">
            <a:extLst>
              <a:ext uri="{FF2B5EF4-FFF2-40B4-BE49-F238E27FC236}">
                <a16:creationId xmlns:a16="http://schemas.microsoft.com/office/drawing/2014/main" id="{D592E95A-8827-AB3F-3818-DA6CBFA62316}"/>
              </a:ext>
            </a:extLst>
          </p:cNvPr>
          <p:cNvPicPr>
            <a:picLocks noChangeAspect="1"/>
          </p:cNvPicPr>
          <p:nvPr/>
        </p:nvPicPr>
        <p:blipFill>
          <a:blip r:embed="rId4">
            <a:duotone>
              <a:prstClr val="black"/>
              <a:schemeClr val="accent5">
                <a:tint val="45000"/>
                <a:satMod val="400000"/>
              </a:schemeClr>
            </a:duotone>
          </a:blip>
          <a:stretch>
            <a:fillRect/>
          </a:stretch>
        </p:blipFill>
        <p:spPr>
          <a:xfrm>
            <a:off x="9185657" y="1761648"/>
            <a:ext cx="686683" cy="686683"/>
          </a:xfrm>
          <a:prstGeom prst="rect">
            <a:avLst/>
          </a:prstGeom>
        </p:spPr>
      </p:pic>
      <p:sp>
        <p:nvSpPr>
          <p:cNvPr id="43" name="TextBox 42">
            <a:extLst>
              <a:ext uri="{FF2B5EF4-FFF2-40B4-BE49-F238E27FC236}">
                <a16:creationId xmlns:a16="http://schemas.microsoft.com/office/drawing/2014/main" id="{843FAD70-33F5-3312-7BCF-2BEA49393E89}"/>
              </a:ext>
            </a:extLst>
          </p:cNvPr>
          <p:cNvSpPr txBox="1"/>
          <p:nvPr/>
        </p:nvSpPr>
        <p:spPr>
          <a:xfrm>
            <a:off x="10308551" y="1892637"/>
            <a:ext cx="1109599" cy="400110"/>
          </a:xfrm>
          <a:prstGeom prst="rect">
            <a:avLst/>
          </a:prstGeom>
          <a:noFill/>
        </p:spPr>
        <p:txBody>
          <a:bodyPr wrap="none" rtlCol="0">
            <a:spAutoFit/>
          </a:bodyPr>
          <a:lstStyle/>
          <a:p>
            <a:r>
              <a:rPr lang="en-GB" sz="2000" dirty="0"/>
              <a:t>c</a:t>
            </a:r>
            <a:r>
              <a:rPr lang="en-CH" sz="2000" dirty="0"/>
              <a:t>ount++</a:t>
            </a:r>
          </a:p>
        </p:txBody>
      </p:sp>
      <p:grpSp>
        <p:nvGrpSpPr>
          <p:cNvPr id="44" name="Group 43">
            <a:extLst>
              <a:ext uri="{FF2B5EF4-FFF2-40B4-BE49-F238E27FC236}">
                <a16:creationId xmlns:a16="http://schemas.microsoft.com/office/drawing/2014/main" id="{FD7F38C3-DC82-5DBF-F0FB-1FA9591A86B3}"/>
              </a:ext>
            </a:extLst>
          </p:cNvPr>
          <p:cNvGrpSpPr/>
          <p:nvPr/>
        </p:nvGrpSpPr>
        <p:grpSpPr>
          <a:xfrm>
            <a:off x="2690131" y="4177634"/>
            <a:ext cx="1557905" cy="1557905"/>
            <a:chOff x="3383815" y="4428437"/>
            <a:chExt cx="2100584" cy="2100584"/>
          </a:xfrm>
        </p:grpSpPr>
        <p:pic>
          <p:nvPicPr>
            <p:cNvPr id="45" name="Picture 44">
              <a:extLst>
                <a:ext uri="{FF2B5EF4-FFF2-40B4-BE49-F238E27FC236}">
                  <a16:creationId xmlns:a16="http://schemas.microsoft.com/office/drawing/2014/main" id="{DFB0EB9B-F7DB-DFE7-BA5E-2F1CE9E41821}"/>
                </a:ext>
              </a:extLst>
            </p:cNvPr>
            <p:cNvPicPr>
              <a:picLocks noChangeAspect="1"/>
            </p:cNvPicPr>
            <p:nvPr/>
          </p:nvPicPr>
          <p:blipFill>
            <a:blip r:embed="rId5">
              <a:duotone>
                <a:schemeClr val="accent5">
                  <a:shade val="45000"/>
                  <a:satMod val="135000"/>
                </a:schemeClr>
                <a:prstClr val="white"/>
              </a:duotone>
            </a:blip>
            <a:stretch>
              <a:fillRect/>
            </a:stretch>
          </p:blipFill>
          <p:spPr>
            <a:xfrm>
              <a:off x="3383815" y="4428437"/>
              <a:ext cx="2100584" cy="2100584"/>
            </a:xfrm>
            <a:prstGeom prst="rect">
              <a:avLst/>
            </a:prstGeom>
          </p:spPr>
        </p:pic>
        <p:sp>
          <p:nvSpPr>
            <p:cNvPr id="46" name="TextBox 45">
              <a:extLst>
                <a:ext uri="{FF2B5EF4-FFF2-40B4-BE49-F238E27FC236}">
                  <a16:creationId xmlns:a16="http://schemas.microsoft.com/office/drawing/2014/main" id="{9018F5F5-BB1E-26EA-3FCD-4DF4437C7BD9}"/>
                </a:ext>
              </a:extLst>
            </p:cNvPr>
            <p:cNvSpPr txBox="1"/>
            <p:nvPr/>
          </p:nvSpPr>
          <p:spPr>
            <a:xfrm>
              <a:off x="3600675" y="5739829"/>
              <a:ext cx="1666865" cy="497985"/>
            </a:xfrm>
            <a:prstGeom prst="rect">
              <a:avLst/>
            </a:prstGeom>
            <a:noFill/>
          </p:spPr>
          <p:txBody>
            <a:bodyPr wrap="none" rtlCol="0">
              <a:spAutoFit/>
            </a:bodyPr>
            <a:lstStyle/>
            <a:p>
              <a:pPr algn="ctr"/>
              <a:r>
                <a:rPr lang="en-CH" sz="1800" dirty="0">
                  <a:solidFill>
                    <a:schemeClr val="bg1"/>
                  </a:solidFill>
                </a:rPr>
                <a:t>Counter C</a:t>
              </a:r>
            </a:p>
          </p:txBody>
        </p:sp>
      </p:grpSp>
    </p:spTree>
    <p:extLst>
      <p:ext uri="{BB962C8B-B14F-4D97-AF65-F5344CB8AC3E}">
        <p14:creationId xmlns:p14="http://schemas.microsoft.com/office/powerpoint/2010/main" val="276419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3C2A1-295D-F5FC-E2FE-D2DD78F50359}"/>
              </a:ext>
            </a:extLst>
          </p:cNvPr>
          <p:cNvSpPr>
            <a:spLocks noGrp="1"/>
          </p:cNvSpPr>
          <p:nvPr>
            <p:ph type="title"/>
          </p:nvPr>
        </p:nvSpPr>
        <p:spPr/>
        <p:txBody>
          <a:bodyPr/>
          <a:lstStyle/>
          <a:p>
            <a:r>
              <a:rPr lang="en-CH" dirty="0"/>
              <a:t>Task C: Thread with no Task</a:t>
            </a:r>
          </a:p>
        </p:txBody>
      </p:sp>
      <p:sp>
        <p:nvSpPr>
          <p:cNvPr id="3" name="Slide Number Placeholder 2">
            <a:extLst>
              <a:ext uri="{FF2B5EF4-FFF2-40B4-BE49-F238E27FC236}">
                <a16:creationId xmlns:a16="http://schemas.microsoft.com/office/drawing/2014/main" id="{379EE792-6319-1586-FDA0-EC923B0FD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8" name="Picture 7">
            <a:extLst>
              <a:ext uri="{FF2B5EF4-FFF2-40B4-BE49-F238E27FC236}">
                <a16:creationId xmlns:a16="http://schemas.microsoft.com/office/drawing/2014/main" id="{5E793418-6F4B-8E0E-2D0B-2E6B79BE2019}"/>
              </a:ext>
            </a:extLst>
          </p:cNvPr>
          <p:cNvPicPr>
            <a:picLocks noChangeAspect="1"/>
          </p:cNvPicPr>
          <p:nvPr/>
        </p:nvPicPr>
        <p:blipFill>
          <a:blip r:embed="rId2"/>
          <a:srcRect/>
          <a:stretch/>
        </p:blipFill>
        <p:spPr>
          <a:xfrm>
            <a:off x="2605755" y="1010653"/>
            <a:ext cx="6978507" cy="6858000"/>
          </a:xfrm>
          <a:prstGeom prst="rect">
            <a:avLst/>
          </a:prstGeom>
        </p:spPr>
      </p:pic>
    </p:spTree>
    <p:extLst>
      <p:ext uri="{BB962C8B-B14F-4D97-AF65-F5344CB8AC3E}">
        <p14:creationId xmlns:p14="http://schemas.microsoft.com/office/powerpoint/2010/main" val="1054111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DAC7-86A0-E40D-6BF3-0CB85D0C8B34}"/>
              </a:ext>
            </a:extLst>
          </p:cNvPr>
          <p:cNvSpPr>
            <a:spLocks noGrp="1"/>
          </p:cNvSpPr>
          <p:nvPr>
            <p:ph type="title"/>
          </p:nvPr>
        </p:nvSpPr>
        <p:spPr/>
        <p:txBody>
          <a:bodyPr/>
          <a:lstStyle/>
          <a:p>
            <a:r>
              <a:rPr lang="en-GB" dirty="0"/>
              <a:t>Bad Practices With Synchronization</a:t>
            </a:r>
            <a:endParaRPr lang="en-CH" dirty="0"/>
          </a:p>
        </p:txBody>
      </p:sp>
      <p:sp>
        <p:nvSpPr>
          <p:cNvPr id="6" name="Text Placeholder 5">
            <a:extLst>
              <a:ext uri="{FF2B5EF4-FFF2-40B4-BE49-F238E27FC236}">
                <a16:creationId xmlns:a16="http://schemas.microsoft.com/office/drawing/2014/main" id="{C7C21052-14EF-81A0-932D-C69DB8351832}"/>
              </a:ext>
            </a:extLst>
          </p:cNvPr>
          <p:cNvSpPr>
            <a:spLocks noGrp="1"/>
          </p:cNvSpPr>
          <p:nvPr>
            <p:ph type="body" idx="1"/>
          </p:nvPr>
        </p:nvSpPr>
        <p:spPr/>
        <p:txBody>
          <a:bodyPr/>
          <a:lstStyle/>
          <a:p>
            <a:pPr marL="228600" indent="0"/>
            <a:r>
              <a:rPr lang="en-CH" dirty="0"/>
              <a:t>Do NOT synchronize on:</a:t>
            </a:r>
          </a:p>
          <a:p>
            <a:pPr marL="685800" indent="-457200">
              <a:buFont typeface="Arial" panose="020B0604020202020204" pitchFamily="34" charset="0"/>
              <a:buChar char="•"/>
            </a:pPr>
            <a:r>
              <a:rPr lang="en-GB" dirty="0"/>
              <a:t>L</a:t>
            </a:r>
            <a:r>
              <a:rPr lang="en-CH" dirty="0"/>
              <a:t>iterals</a:t>
            </a:r>
          </a:p>
          <a:p>
            <a:pPr marL="685800" indent="-457200">
              <a:buFont typeface="Arial" panose="020B0604020202020204" pitchFamily="34" charset="0"/>
              <a:buChar char="•"/>
            </a:pPr>
            <a:r>
              <a:rPr lang="en-CH" dirty="0"/>
              <a:t>Boxed Primitives</a:t>
            </a:r>
          </a:p>
          <a:p>
            <a:pPr marL="685800" indent="-457200">
              <a:buFont typeface="Arial" panose="020B0604020202020204" pitchFamily="34" charset="0"/>
              <a:buChar char="•"/>
            </a:pPr>
            <a:r>
              <a:rPr lang="en-CH" dirty="0"/>
              <a:t>On the `this` instance (for now it’s okay, see Demo)</a:t>
            </a:r>
          </a:p>
          <a:p>
            <a:pPr marL="685800" indent="-457200">
              <a:buFont typeface="Arial" panose="020B0604020202020204" pitchFamily="34" charset="0"/>
              <a:buChar char="•"/>
            </a:pPr>
            <a:endParaRPr lang="en-CH" dirty="0"/>
          </a:p>
        </p:txBody>
      </p:sp>
      <p:sp>
        <p:nvSpPr>
          <p:cNvPr id="4" name="Slide Number Placeholder 3">
            <a:extLst>
              <a:ext uri="{FF2B5EF4-FFF2-40B4-BE49-F238E27FC236}">
                <a16:creationId xmlns:a16="http://schemas.microsoft.com/office/drawing/2014/main" id="{665F8E40-3132-B0F9-F247-21B2B35C0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
        <p:nvSpPr>
          <p:cNvPr id="3" name="TextBox 2">
            <a:extLst>
              <a:ext uri="{FF2B5EF4-FFF2-40B4-BE49-F238E27FC236}">
                <a16:creationId xmlns:a16="http://schemas.microsoft.com/office/drawing/2014/main" id="{BFFA6D68-0F22-17E5-2F33-AC8F8380CC3B}"/>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3756983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DD3-E842-8F43-4FA6-AEDA6E486DA6}"/>
              </a:ext>
            </a:extLst>
          </p:cNvPr>
          <p:cNvSpPr>
            <a:spLocks noGrp="1"/>
          </p:cNvSpPr>
          <p:nvPr>
            <p:ph type="title"/>
          </p:nvPr>
        </p:nvSpPr>
        <p:spPr/>
        <p:txBody>
          <a:bodyPr/>
          <a:lstStyle/>
          <a:p>
            <a:r>
              <a:rPr lang="en-CH" dirty="0"/>
              <a:t>Good or not good?</a:t>
            </a:r>
          </a:p>
        </p:txBody>
      </p:sp>
      <p:pic>
        <p:nvPicPr>
          <p:cNvPr id="5" name="Picture 4">
            <a:extLst>
              <a:ext uri="{FF2B5EF4-FFF2-40B4-BE49-F238E27FC236}">
                <a16:creationId xmlns:a16="http://schemas.microsoft.com/office/drawing/2014/main" id="{4C7D17A5-17A0-75AA-767C-993E2D24FDFB}"/>
              </a:ext>
            </a:extLst>
          </p:cNvPr>
          <p:cNvPicPr>
            <a:picLocks noChangeAspect="1"/>
          </p:cNvPicPr>
          <p:nvPr/>
        </p:nvPicPr>
        <p:blipFill>
          <a:blip r:embed="rId2"/>
          <a:srcRect/>
          <a:stretch/>
        </p:blipFill>
        <p:spPr>
          <a:xfrm>
            <a:off x="1862783" y="1312221"/>
            <a:ext cx="8464450" cy="5255618"/>
          </a:xfrm>
          <a:prstGeom prst="rect">
            <a:avLst/>
          </a:prstGeom>
        </p:spPr>
      </p:pic>
      <p:sp>
        <p:nvSpPr>
          <p:cNvPr id="4" name="Slide Number Placeholder 3">
            <a:extLst>
              <a:ext uri="{FF2B5EF4-FFF2-40B4-BE49-F238E27FC236}">
                <a16:creationId xmlns:a16="http://schemas.microsoft.com/office/drawing/2014/main" id="{1BB48C3E-6A12-CC50-E083-0CA5CF372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6" name="TextBox 5">
            <a:extLst>
              <a:ext uri="{FF2B5EF4-FFF2-40B4-BE49-F238E27FC236}">
                <a16:creationId xmlns:a16="http://schemas.microsoft.com/office/drawing/2014/main" id="{A1F4417B-1494-F583-5B37-4BF004C75D90}"/>
              </a:ext>
            </a:extLst>
          </p:cNvPr>
          <p:cNvSpPr txBox="1"/>
          <p:nvPr/>
        </p:nvSpPr>
        <p:spPr>
          <a:xfrm>
            <a:off x="7820461" y="5092362"/>
            <a:ext cx="1580276" cy="1446550"/>
          </a:xfrm>
          <a:prstGeom prst="rect">
            <a:avLst/>
          </a:prstGeom>
          <a:noFill/>
        </p:spPr>
        <p:txBody>
          <a:bodyPr wrap="square" rtlCol="0">
            <a:spAutoFit/>
          </a:bodyPr>
          <a:lstStyle/>
          <a:p>
            <a:r>
              <a:rPr lang="en-CH" sz="8800" dirty="0"/>
              <a:t>❌</a:t>
            </a:r>
          </a:p>
        </p:txBody>
      </p:sp>
      <p:sp>
        <p:nvSpPr>
          <p:cNvPr id="3" name="TextBox 2">
            <a:extLst>
              <a:ext uri="{FF2B5EF4-FFF2-40B4-BE49-F238E27FC236}">
                <a16:creationId xmlns:a16="http://schemas.microsoft.com/office/drawing/2014/main" id="{D0D86AD5-976B-2AE6-EEA4-DFE28F49D6C4}"/>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2399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66FC-FC98-F45C-D7A0-E8E95B58A4DD}"/>
              </a:ext>
            </a:extLst>
          </p:cNvPr>
          <p:cNvSpPr>
            <a:spLocks noGrp="1"/>
          </p:cNvSpPr>
          <p:nvPr>
            <p:ph type="title"/>
          </p:nvPr>
        </p:nvSpPr>
        <p:spPr/>
        <p:txBody>
          <a:bodyPr/>
          <a:lstStyle/>
          <a:p>
            <a:r>
              <a:rPr lang="en-CH" dirty="0"/>
              <a:t>Java String Pool</a:t>
            </a:r>
          </a:p>
        </p:txBody>
      </p:sp>
      <p:sp>
        <p:nvSpPr>
          <p:cNvPr id="4" name="Slide Number Placeholder 3">
            <a:extLst>
              <a:ext uri="{FF2B5EF4-FFF2-40B4-BE49-F238E27FC236}">
                <a16:creationId xmlns:a16="http://schemas.microsoft.com/office/drawing/2014/main" id="{D9661300-6417-3244-8DE0-A9FCB5EE9C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5" name="Rectangle 4">
            <a:extLst>
              <a:ext uri="{FF2B5EF4-FFF2-40B4-BE49-F238E27FC236}">
                <a16:creationId xmlns:a16="http://schemas.microsoft.com/office/drawing/2014/main" id="{653491BB-E9DF-3011-90E3-E925E7F0F802}"/>
              </a:ext>
            </a:extLst>
          </p:cNvPr>
          <p:cNvSpPr/>
          <p:nvPr/>
        </p:nvSpPr>
        <p:spPr>
          <a:xfrm>
            <a:off x="5715000" y="1443789"/>
            <a:ext cx="4186990" cy="5012445"/>
          </a:xfrm>
          <a:prstGeom prst="rect">
            <a:avLst/>
          </a:prstGeom>
          <a:solidFill>
            <a:schemeClr val="accent1">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TextBox 5">
            <a:extLst>
              <a:ext uri="{FF2B5EF4-FFF2-40B4-BE49-F238E27FC236}">
                <a16:creationId xmlns:a16="http://schemas.microsoft.com/office/drawing/2014/main" id="{34BE0B56-31D2-6604-BE5A-4DC2623B1147}"/>
              </a:ext>
            </a:extLst>
          </p:cNvPr>
          <p:cNvSpPr txBox="1"/>
          <p:nvPr/>
        </p:nvSpPr>
        <p:spPr>
          <a:xfrm>
            <a:off x="7103013" y="977896"/>
            <a:ext cx="1410964" cy="400110"/>
          </a:xfrm>
          <a:prstGeom prst="rect">
            <a:avLst/>
          </a:prstGeom>
          <a:noFill/>
        </p:spPr>
        <p:txBody>
          <a:bodyPr wrap="none" rtlCol="0">
            <a:spAutoFit/>
          </a:bodyPr>
          <a:lstStyle/>
          <a:p>
            <a:pPr algn="ctr"/>
            <a:r>
              <a:rPr lang="en-CH" sz="2000" dirty="0">
                <a:solidFill>
                  <a:schemeClr val="accent5">
                    <a:lumMod val="75000"/>
                  </a:schemeClr>
                </a:solidFill>
              </a:rPr>
              <a:t>Java Heap</a:t>
            </a:r>
          </a:p>
        </p:txBody>
      </p:sp>
      <p:sp>
        <p:nvSpPr>
          <p:cNvPr id="7" name="Rectangle 6">
            <a:extLst>
              <a:ext uri="{FF2B5EF4-FFF2-40B4-BE49-F238E27FC236}">
                <a16:creationId xmlns:a16="http://schemas.microsoft.com/office/drawing/2014/main" id="{AEB75075-F401-9A94-8FC5-C6003DE3AC64}"/>
              </a:ext>
            </a:extLst>
          </p:cNvPr>
          <p:cNvSpPr/>
          <p:nvPr/>
        </p:nvSpPr>
        <p:spPr>
          <a:xfrm>
            <a:off x="6485206" y="2162259"/>
            <a:ext cx="2646577" cy="2939715"/>
          </a:xfrm>
          <a:prstGeom prst="rect">
            <a:avLst/>
          </a:prstGeom>
          <a:solidFill>
            <a:schemeClr val="accent2">
              <a:lumMod val="40000"/>
              <a:lumOff val="60000"/>
            </a:schemeClr>
          </a:solidFill>
          <a:ln w="127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TextBox 7">
            <a:extLst>
              <a:ext uri="{FF2B5EF4-FFF2-40B4-BE49-F238E27FC236}">
                <a16:creationId xmlns:a16="http://schemas.microsoft.com/office/drawing/2014/main" id="{BB8E59E3-37F4-2C93-4FC3-C4447830971C}"/>
              </a:ext>
            </a:extLst>
          </p:cNvPr>
          <p:cNvSpPr txBox="1"/>
          <p:nvPr/>
        </p:nvSpPr>
        <p:spPr>
          <a:xfrm>
            <a:off x="7153052" y="1757921"/>
            <a:ext cx="1223024" cy="338554"/>
          </a:xfrm>
          <a:prstGeom prst="rect">
            <a:avLst/>
          </a:prstGeom>
          <a:noFill/>
        </p:spPr>
        <p:txBody>
          <a:bodyPr wrap="square" rtlCol="0">
            <a:spAutoFit/>
          </a:bodyPr>
          <a:lstStyle/>
          <a:p>
            <a:pPr algn="ctr"/>
            <a:r>
              <a:rPr lang="en-CH" sz="1600" dirty="0">
                <a:solidFill>
                  <a:schemeClr val="accent2">
                    <a:lumMod val="50000"/>
                  </a:schemeClr>
                </a:solidFill>
              </a:rPr>
              <a:t>String Pool</a:t>
            </a:r>
          </a:p>
        </p:txBody>
      </p:sp>
      <p:sp>
        <p:nvSpPr>
          <p:cNvPr id="9" name="Rectangle 8">
            <a:extLst>
              <a:ext uri="{FF2B5EF4-FFF2-40B4-BE49-F238E27FC236}">
                <a16:creationId xmlns:a16="http://schemas.microsoft.com/office/drawing/2014/main" id="{04FA1016-F90F-8A96-15F9-77317221D92D}"/>
              </a:ext>
            </a:extLst>
          </p:cNvPr>
          <p:cNvSpPr/>
          <p:nvPr/>
        </p:nvSpPr>
        <p:spPr>
          <a:xfrm>
            <a:off x="1323474" y="2162259"/>
            <a:ext cx="2574758" cy="6050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String a = “PPROG24”</a:t>
            </a:r>
          </a:p>
        </p:txBody>
      </p:sp>
      <p:sp>
        <p:nvSpPr>
          <p:cNvPr id="10" name="Rectangle 9">
            <a:extLst>
              <a:ext uri="{FF2B5EF4-FFF2-40B4-BE49-F238E27FC236}">
                <a16:creationId xmlns:a16="http://schemas.microsoft.com/office/drawing/2014/main" id="{44F227B3-CDEA-BEED-31FD-B0BF3E545129}"/>
              </a:ext>
            </a:extLst>
          </p:cNvPr>
          <p:cNvSpPr/>
          <p:nvPr/>
        </p:nvSpPr>
        <p:spPr>
          <a:xfrm>
            <a:off x="1323473" y="3012297"/>
            <a:ext cx="2574759" cy="6050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String b = “PPROG24”</a:t>
            </a:r>
          </a:p>
        </p:txBody>
      </p:sp>
      <p:sp>
        <p:nvSpPr>
          <p:cNvPr id="11" name="Rectangle 10">
            <a:extLst>
              <a:ext uri="{FF2B5EF4-FFF2-40B4-BE49-F238E27FC236}">
                <a16:creationId xmlns:a16="http://schemas.microsoft.com/office/drawing/2014/main" id="{B99FFA98-0C14-DD01-394E-3C50880BEB4E}"/>
              </a:ext>
            </a:extLst>
          </p:cNvPr>
          <p:cNvSpPr/>
          <p:nvPr/>
        </p:nvSpPr>
        <p:spPr>
          <a:xfrm>
            <a:off x="1323473" y="3853927"/>
            <a:ext cx="2574759" cy="6050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String c = “pprog24”</a:t>
            </a:r>
          </a:p>
        </p:txBody>
      </p:sp>
      <p:sp>
        <p:nvSpPr>
          <p:cNvPr id="12" name="Rectangle 11">
            <a:extLst>
              <a:ext uri="{FF2B5EF4-FFF2-40B4-BE49-F238E27FC236}">
                <a16:creationId xmlns:a16="http://schemas.microsoft.com/office/drawing/2014/main" id="{86E8F18C-92AB-8478-2336-C8167D203063}"/>
              </a:ext>
            </a:extLst>
          </p:cNvPr>
          <p:cNvSpPr/>
          <p:nvPr/>
        </p:nvSpPr>
        <p:spPr>
          <a:xfrm>
            <a:off x="800191" y="5014875"/>
            <a:ext cx="3621321" cy="6050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String d = new String(“PPROG24”)</a:t>
            </a:r>
          </a:p>
        </p:txBody>
      </p:sp>
      <p:sp>
        <p:nvSpPr>
          <p:cNvPr id="13" name="Rectangle 12">
            <a:extLst>
              <a:ext uri="{FF2B5EF4-FFF2-40B4-BE49-F238E27FC236}">
                <a16:creationId xmlns:a16="http://schemas.microsoft.com/office/drawing/2014/main" id="{5CF1FCF3-EF9A-7AF3-F836-FC9A4CDF29AD}"/>
              </a:ext>
            </a:extLst>
          </p:cNvPr>
          <p:cNvSpPr/>
          <p:nvPr/>
        </p:nvSpPr>
        <p:spPr>
          <a:xfrm>
            <a:off x="7020333" y="2488379"/>
            <a:ext cx="1576322" cy="37787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“PPROG24”</a:t>
            </a:r>
          </a:p>
        </p:txBody>
      </p:sp>
      <p:sp>
        <p:nvSpPr>
          <p:cNvPr id="14" name="Rectangle 13">
            <a:extLst>
              <a:ext uri="{FF2B5EF4-FFF2-40B4-BE49-F238E27FC236}">
                <a16:creationId xmlns:a16="http://schemas.microsoft.com/office/drawing/2014/main" id="{114FFDCC-7308-EA44-1F96-24C1BFE8B4F1}"/>
              </a:ext>
            </a:extLst>
          </p:cNvPr>
          <p:cNvSpPr/>
          <p:nvPr/>
        </p:nvSpPr>
        <p:spPr>
          <a:xfrm>
            <a:off x="7020333" y="3125864"/>
            <a:ext cx="1576322" cy="37787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“pprog24”</a:t>
            </a:r>
          </a:p>
        </p:txBody>
      </p:sp>
      <p:sp>
        <p:nvSpPr>
          <p:cNvPr id="15" name="Rectangle 14">
            <a:extLst>
              <a:ext uri="{FF2B5EF4-FFF2-40B4-BE49-F238E27FC236}">
                <a16:creationId xmlns:a16="http://schemas.microsoft.com/office/drawing/2014/main" id="{48374ED7-EC06-7503-42C1-1EB32AE04390}"/>
              </a:ext>
            </a:extLst>
          </p:cNvPr>
          <p:cNvSpPr/>
          <p:nvPr/>
        </p:nvSpPr>
        <p:spPr>
          <a:xfrm>
            <a:off x="6485206" y="5345005"/>
            <a:ext cx="1576322" cy="37787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“PPROG24”</a:t>
            </a:r>
          </a:p>
        </p:txBody>
      </p:sp>
      <p:cxnSp>
        <p:nvCxnSpPr>
          <p:cNvPr id="17" name="Straight Arrow Connector 16">
            <a:extLst>
              <a:ext uri="{FF2B5EF4-FFF2-40B4-BE49-F238E27FC236}">
                <a16:creationId xmlns:a16="http://schemas.microsoft.com/office/drawing/2014/main" id="{4E0DBB45-7BB8-7A30-4B33-07466B3BCA13}"/>
              </a:ext>
            </a:extLst>
          </p:cNvPr>
          <p:cNvCxnSpPr>
            <a:stCxn id="9" idx="3"/>
          </p:cNvCxnSpPr>
          <p:nvPr/>
        </p:nvCxnSpPr>
        <p:spPr>
          <a:xfrm>
            <a:off x="3898232" y="2464761"/>
            <a:ext cx="3122101" cy="20625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E9A512-50FD-F150-990F-02D8AC565B8E}"/>
              </a:ext>
            </a:extLst>
          </p:cNvPr>
          <p:cNvCxnSpPr>
            <a:cxnSpLocks/>
          </p:cNvCxnSpPr>
          <p:nvPr/>
        </p:nvCxnSpPr>
        <p:spPr>
          <a:xfrm flipV="1">
            <a:off x="3898231" y="2686199"/>
            <a:ext cx="3122102" cy="62860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5E4703-44D8-C40D-0B8A-671975004C30}"/>
              </a:ext>
            </a:extLst>
          </p:cNvPr>
          <p:cNvCxnSpPr>
            <a:cxnSpLocks/>
            <a:stCxn id="11" idx="3"/>
            <a:endCxn id="14" idx="1"/>
          </p:cNvCxnSpPr>
          <p:nvPr/>
        </p:nvCxnSpPr>
        <p:spPr>
          <a:xfrm flipV="1">
            <a:off x="3898232" y="3314799"/>
            <a:ext cx="3122101" cy="841630"/>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418B59B-0B05-BF8D-D8D7-FBA786A019AA}"/>
              </a:ext>
            </a:extLst>
          </p:cNvPr>
          <p:cNvCxnSpPr>
            <a:cxnSpLocks/>
            <a:endCxn id="15" idx="1"/>
          </p:cNvCxnSpPr>
          <p:nvPr/>
        </p:nvCxnSpPr>
        <p:spPr>
          <a:xfrm>
            <a:off x="4421512" y="5358491"/>
            <a:ext cx="2063694" cy="175449"/>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F1DF503-0864-2933-EED4-704313B088FE}"/>
              </a:ext>
            </a:extLst>
          </p:cNvPr>
          <p:cNvSpPr/>
          <p:nvPr/>
        </p:nvSpPr>
        <p:spPr>
          <a:xfrm>
            <a:off x="800191" y="5851231"/>
            <a:ext cx="3621321" cy="6050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String e = new String(“PPROG24”)</a:t>
            </a:r>
          </a:p>
        </p:txBody>
      </p:sp>
      <p:sp>
        <p:nvSpPr>
          <p:cNvPr id="28" name="Rectangle 27">
            <a:extLst>
              <a:ext uri="{FF2B5EF4-FFF2-40B4-BE49-F238E27FC236}">
                <a16:creationId xmlns:a16="http://schemas.microsoft.com/office/drawing/2014/main" id="{41473225-8B5E-9F49-C9A6-4A5D3C36AFBB}"/>
              </a:ext>
            </a:extLst>
          </p:cNvPr>
          <p:cNvSpPr/>
          <p:nvPr/>
        </p:nvSpPr>
        <p:spPr>
          <a:xfrm>
            <a:off x="7273367" y="5865293"/>
            <a:ext cx="1576322" cy="37787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t>“PPROG24”</a:t>
            </a:r>
          </a:p>
        </p:txBody>
      </p:sp>
      <p:cxnSp>
        <p:nvCxnSpPr>
          <p:cNvPr id="29" name="Straight Arrow Connector 28">
            <a:extLst>
              <a:ext uri="{FF2B5EF4-FFF2-40B4-BE49-F238E27FC236}">
                <a16:creationId xmlns:a16="http://schemas.microsoft.com/office/drawing/2014/main" id="{382D02F3-DC59-5BE4-DFA7-E423DF336B9D}"/>
              </a:ext>
            </a:extLst>
          </p:cNvPr>
          <p:cNvCxnSpPr>
            <a:cxnSpLocks/>
            <a:stCxn id="27" idx="3"/>
            <a:endCxn id="28" idx="1"/>
          </p:cNvCxnSpPr>
          <p:nvPr/>
        </p:nvCxnSpPr>
        <p:spPr>
          <a:xfrm flipV="1">
            <a:off x="4421512" y="6054228"/>
            <a:ext cx="2851855" cy="99505"/>
          </a:xfrm>
          <a:prstGeom prst="straightConnector1">
            <a:avLst/>
          </a:prstGeom>
          <a:ln w="476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B1E7850-B7EB-17DD-05E2-E2087A5FDD31}"/>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88230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DD3-E842-8F43-4FA6-AEDA6E486DA6}"/>
              </a:ext>
            </a:extLst>
          </p:cNvPr>
          <p:cNvSpPr>
            <a:spLocks noGrp="1"/>
          </p:cNvSpPr>
          <p:nvPr>
            <p:ph type="title"/>
          </p:nvPr>
        </p:nvSpPr>
        <p:spPr/>
        <p:txBody>
          <a:bodyPr/>
          <a:lstStyle/>
          <a:p>
            <a:r>
              <a:rPr lang="en-CH" dirty="0"/>
              <a:t>Good or not good?</a:t>
            </a:r>
          </a:p>
        </p:txBody>
      </p:sp>
      <p:pic>
        <p:nvPicPr>
          <p:cNvPr id="5" name="Picture 4">
            <a:extLst>
              <a:ext uri="{FF2B5EF4-FFF2-40B4-BE49-F238E27FC236}">
                <a16:creationId xmlns:a16="http://schemas.microsoft.com/office/drawing/2014/main" id="{4C7D17A5-17A0-75AA-767C-993E2D24FDFB}"/>
              </a:ext>
            </a:extLst>
          </p:cNvPr>
          <p:cNvPicPr>
            <a:picLocks noChangeAspect="1"/>
          </p:cNvPicPr>
          <p:nvPr/>
        </p:nvPicPr>
        <p:blipFill>
          <a:blip r:embed="rId3"/>
          <a:srcRect/>
          <a:stretch/>
        </p:blipFill>
        <p:spPr>
          <a:xfrm>
            <a:off x="1393552" y="1312221"/>
            <a:ext cx="8464450" cy="5255618"/>
          </a:xfrm>
          <a:prstGeom prst="rect">
            <a:avLst/>
          </a:prstGeom>
        </p:spPr>
      </p:pic>
      <p:sp>
        <p:nvSpPr>
          <p:cNvPr id="4" name="Slide Number Placeholder 3">
            <a:extLst>
              <a:ext uri="{FF2B5EF4-FFF2-40B4-BE49-F238E27FC236}">
                <a16:creationId xmlns:a16="http://schemas.microsoft.com/office/drawing/2014/main" id="{1BB48C3E-6A12-CC50-E083-0CA5CF372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
        <p:nvSpPr>
          <p:cNvPr id="6" name="TextBox 5">
            <a:extLst>
              <a:ext uri="{FF2B5EF4-FFF2-40B4-BE49-F238E27FC236}">
                <a16:creationId xmlns:a16="http://schemas.microsoft.com/office/drawing/2014/main" id="{A1F4417B-1494-F583-5B37-4BF004C75D90}"/>
              </a:ext>
            </a:extLst>
          </p:cNvPr>
          <p:cNvSpPr txBox="1"/>
          <p:nvPr/>
        </p:nvSpPr>
        <p:spPr>
          <a:xfrm>
            <a:off x="7820461" y="5092362"/>
            <a:ext cx="1580276" cy="1446550"/>
          </a:xfrm>
          <a:prstGeom prst="rect">
            <a:avLst/>
          </a:prstGeom>
          <a:noFill/>
        </p:spPr>
        <p:txBody>
          <a:bodyPr wrap="square" rtlCol="0">
            <a:spAutoFit/>
          </a:bodyPr>
          <a:lstStyle/>
          <a:p>
            <a:r>
              <a:rPr lang="en-CH" sz="8800" dirty="0"/>
              <a:t>⚠️</a:t>
            </a:r>
          </a:p>
        </p:txBody>
      </p:sp>
      <p:sp>
        <p:nvSpPr>
          <p:cNvPr id="3" name="TextBox 2">
            <a:extLst>
              <a:ext uri="{FF2B5EF4-FFF2-40B4-BE49-F238E27FC236}">
                <a16:creationId xmlns:a16="http://schemas.microsoft.com/office/drawing/2014/main" id="{C8BAA4C8-CC4F-EA91-8968-5CED6F18A293}"/>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962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DD3-E842-8F43-4FA6-AEDA6E486DA6}"/>
              </a:ext>
            </a:extLst>
          </p:cNvPr>
          <p:cNvSpPr>
            <a:spLocks noGrp="1"/>
          </p:cNvSpPr>
          <p:nvPr>
            <p:ph type="title"/>
          </p:nvPr>
        </p:nvSpPr>
        <p:spPr/>
        <p:txBody>
          <a:bodyPr/>
          <a:lstStyle/>
          <a:p>
            <a:r>
              <a:rPr lang="en-CH" dirty="0"/>
              <a:t>Good or not good?</a:t>
            </a:r>
          </a:p>
        </p:txBody>
      </p:sp>
      <p:pic>
        <p:nvPicPr>
          <p:cNvPr id="5" name="Picture 4">
            <a:extLst>
              <a:ext uri="{FF2B5EF4-FFF2-40B4-BE49-F238E27FC236}">
                <a16:creationId xmlns:a16="http://schemas.microsoft.com/office/drawing/2014/main" id="{4C7D17A5-17A0-75AA-767C-993E2D24FDFB}"/>
              </a:ext>
            </a:extLst>
          </p:cNvPr>
          <p:cNvPicPr>
            <a:picLocks noChangeAspect="1"/>
          </p:cNvPicPr>
          <p:nvPr/>
        </p:nvPicPr>
        <p:blipFill>
          <a:blip r:embed="rId2"/>
          <a:srcRect/>
          <a:stretch/>
        </p:blipFill>
        <p:spPr>
          <a:xfrm>
            <a:off x="2271857" y="1312221"/>
            <a:ext cx="8464450" cy="5255617"/>
          </a:xfrm>
          <a:prstGeom prst="rect">
            <a:avLst/>
          </a:prstGeom>
        </p:spPr>
      </p:pic>
      <p:sp>
        <p:nvSpPr>
          <p:cNvPr id="4" name="Slide Number Placeholder 3">
            <a:extLst>
              <a:ext uri="{FF2B5EF4-FFF2-40B4-BE49-F238E27FC236}">
                <a16:creationId xmlns:a16="http://schemas.microsoft.com/office/drawing/2014/main" id="{1BB48C3E-6A12-CC50-E083-0CA5CF372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
        <p:nvSpPr>
          <p:cNvPr id="6" name="TextBox 5">
            <a:extLst>
              <a:ext uri="{FF2B5EF4-FFF2-40B4-BE49-F238E27FC236}">
                <a16:creationId xmlns:a16="http://schemas.microsoft.com/office/drawing/2014/main" id="{A1F4417B-1494-F583-5B37-4BF004C75D90}"/>
              </a:ext>
            </a:extLst>
          </p:cNvPr>
          <p:cNvSpPr txBox="1"/>
          <p:nvPr/>
        </p:nvSpPr>
        <p:spPr>
          <a:xfrm>
            <a:off x="7615924" y="5092362"/>
            <a:ext cx="1580276" cy="1446550"/>
          </a:xfrm>
          <a:prstGeom prst="rect">
            <a:avLst/>
          </a:prstGeom>
          <a:noFill/>
        </p:spPr>
        <p:txBody>
          <a:bodyPr wrap="square" rtlCol="0">
            <a:spAutoFit/>
          </a:bodyPr>
          <a:lstStyle/>
          <a:p>
            <a:r>
              <a:rPr lang="en-CH" sz="8800" dirty="0"/>
              <a:t>❌</a:t>
            </a:r>
          </a:p>
        </p:txBody>
      </p:sp>
      <p:sp>
        <p:nvSpPr>
          <p:cNvPr id="3" name="TextBox 2">
            <a:extLst>
              <a:ext uri="{FF2B5EF4-FFF2-40B4-BE49-F238E27FC236}">
                <a16:creationId xmlns:a16="http://schemas.microsoft.com/office/drawing/2014/main" id="{17066F64-A101-BA56-F46F-521C5B1D4484}"/>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22527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DD3-E842-8F43-4FA6-AEDA6E486DA6}"/>
              </a:ext>
            </a:extLst>
          </p:cNvPr>
          <p:cNvSpPr>
            <a:spLocks noGrp="1"/>
          </p:cNvSpPr>
          <p:nvPr>
            <p:ph type="title"/>
          </p:nvPr>
        </p:nvSpPr>
        <p:spPr/>
        <p:txBody>
          <a:bodyPr/>
          <a:lstStyle/>
          <a:p>
            <a:r>
              <a:rPr lang="en-CH" dirty="0"/>
              <a:t>Good or not good?</a:t>
            </a:r>
          </a:p>
        </p:txBody>
      </p:sp>
      <p:pic>
        <p:nvPicPr>
          <p:cNvPr id="5" name="Picture 4">
            <a:extLst>
              <a:ext uri="{FF2B5EF4-FFF2-40B4-BE49-F238E27FC236}">
                <a16:creationId xmlns:a16="http://schemas.microsoft.com/office/drawing/2014/main" id="{4C7D17A5-17A0-75AA-767C-993E2D24FDFB}"/>
              </a:ext>
            </a:extLst>
          </p:cNvPr>
          <p:cNvPicPr>
            <a:picLocks noChangeAspect="1"/>
          </p:cNvPicPr>
          <p:nvPr/>
        </p:nvPicPr>
        <p:blipFill>
          <a:blip r:embed="rId2"/>
          <a:srcRect/>
          <a:stretch/>
        </p:blipFill>
        <p:spPr>
          <a:xfrm>
            <a:off x="1862785" y="1100733"/>
            <a:ext cx="8464448" cy="5255617"/>
          </a:xfrm>
          <a:prstGeom prst="rect">
            <a:avLst/>
          </a:prstGeom>
        </p:spPr>
      </p:pic>
      <p:sp>
        <p:nvSpPr>
          <p:cNvPr id="4" name="Slide Number Placeholder 3">
            <a:extLst>
              <a:ext uri="{FF2B5EF4-FFF2-40B4-BE49-F238E27FC236}">
                <a16:creationId xmlns:a16="http://schemas.microsoft.com/office/drawing/2014/main" id="{1BB48C3E-6A12-CC50-E083-0CA5CF372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
        <p:nvSpPr>
          <p:cNvPr id="6" name="TextBox 5">
            <a:extLst>
              <a:ext uri="{FF2B5EF4-FFF2-40B4-BE49-F238E27FC236}">
                <a16:creationId xmlns:a16="http://schemas.microsoft.com/office/drawing/2014/main" id="{A1F4417B-1494-F583-5B37-4BF004C75D90}"/>
              </a:ext>
            </a:extLst>
          </p:cNvPr>
          <p:cNvSpPr txBox="1"/>
          <p:nvPr/>
        </p:nvSpPr>
        <p:spPr>
          <a:xfrm>
            <a:off x="7615924" y="5092362"/>
            <a:ext cx="1580276" cy="1446550"/>
          </a:xfrm>
          <a:prstGeom prst="rect">
            <a:avLst/>
          </a:prstGeom>
          <a:noFill/>
        </p:spPr>
        <p:txBody>
          <a:bodyPr wrap="square" rtlCol="0">
            <a:spAutoFit/>
          </a:bodyPr>
          <a:lstStyle/>
          <a:p>
            <a:r>
              <a:rPr lang="en-CH" sz="8800" dirty="0"/>
              <a:t>❌</a:t>
            </a:r>
          </a:p>
        </p:txBody>
      </p:sp>
      <p:cxnSp>
        <p:nvCxnSpPr>
          <p:cNvPr id="7" name="Straight Arrow Connector 6">
            <a:extLst>
              <a:ext uri="{FF2B5EF4-FFF2-40B4-BE49-F238E27FC236}">
                <a16:creationId xmlns:a16="http://schemas.microsoft.com/office/drawing/2014/main" id="{8B6B5AD6-4561-AD94-06B0-EBC2E0B14CEB}"/>
              </a:ext>
            </a:extLst>
          </p:cNvPr>
          <p:cNvCxnSpPr>
            <a:cxnSpLocks/>
          </p:cNvCxnSpPr>
          <p:nvPr/>
        </p:nvCxnSpPr>
        <p:spPr>
          <a:xfrm flipH="1">
            <a:off x="7964905" y="2757747"/>
            <a:ext cx="1231295" cy="970794"/>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4D46D6-500F-F9CE-92EE-020B278EED94}"/>
              </a:ext>
            </a:extLst>
          </p:cNvPr>
          <p:cNvSpPr txBox="1"/>
          <p:nvPr/>
        </p:nvSpPr>
        <p:spPr>
          <a:xfrm>
            <a:off x="9196200" y="2392622"/>
            <a:ext cx="2762295" cy="646331"/>
          </a:xfrm>
          <a:prstGeom prst="rect">
            <a:avLst/>
          </a:prstGeom>
          <a:noFill/>
        </p:spPr>
        <p:txBody>
          <a:bodyPr wrap="none" rtlCol="0">
            <a:spAutoFit/>
          </a:bodyPr>
          <a:lstStyle/>
          <a:p>
            <a:r>
              <a:rPr lang="en-CH" sz="1800" dirty="0">
                <a:solidFill>
                  <a:srgbClr val="C00000"/>
                </a:solidFill>
              </a:rPr>
              <a:t>Assume this computation</a:t>
            </a:r>
          </a:p>
          <a:p>
            <a:r>
              <a:rPr lang="en-CH" sz="1800" dirty="0">
                <a:solidFill>
                  <a:srgbClr val="C00000"/>
                </a:solidFill>
              </a:rPr>
              <a:t>takes *a lot* of time </a:t>
            </a:r>
          </a:p>
        </p:txBody>
      </p:sp>
      <p:sp>
        <p:nvSpPr>
          <p:cNvPr id="3" name="TextBox 2">
            <a:extLst>
              <a:ext uri="{FF2B5EF4-FFF2-40B4-BE49-F238E27FC236}">
                <a16:creationId xmlns:a16="http://schemas.microsoft.com/office/drawing/2014/main" id="{5EE5C9DE-977D-47B4-BC22-BD25A08FC541}"/>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35874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ADD3-E842-8F43-4FA6-AEDA6E486DA6}"/>
              </a:ext>
            </a:extLst>
          </p:cNvPr>
          <p:cNvSpPr>
            <a:spLocks noGrp="1"/>
          </p:cNvSpPr>
          <p:nvPr>
            <p:ph type="title"/>
          </p:nvPr>
        </p:nvSpPr>
        <p:spPr/>
        <p:txBody>
          <a:bodyPr/>
          <a:lstStyle/>
          <a:p>
            <a:r>
              <a:rPr lang="en-CH" dirty="0"/>
              <a:t>Good or not good?</a:t>
            </a:r>
          </a:p>
        </p:txBody>
      </p:sp>
      <p:pic>
        <p:nvPicPr>
          <p:cNvPr id="5" name="Picture 4">
            <a:extLst>
              <a:ext uri="{FF2B5EF4-FFF2-40B4-BE49-F238E27FC236}">
                <a16:creationId xmlns:a16="http://schemas.microsoft.com/office/drawing/2014/main" id="{4C7D17A5-17A0-75AA-767C-993E2D24FDFB}"/>
              </a:ext>
            </a:extLst>
          </p:cNvPr>
          <p:cNvPicPr>
            <a:picLocks noChangeAspect="1"/>
          </p:cNvPicPr>
          <p:nvPr/>
        </p:nvPicPr>
        <p:blipFill>
          <a:blip r:embed="rId2"/>
          <a:srcRect/>
          <a:stretch/>
        </p:blipFill>
        <p:spPr>
          <a:xfrm>
            <a:off x="1862785" y="1100733"/>
            <a:ext cx="8464448" cy="5255616"/>
          </a:xfrm>
          <a:prstGeom prst="rect">
            <a:avLst/>
          </a:prstGeom>
        </p:spPr>
      </p:pic>
      <p:sp>
        <p:nvSpPr>
          <p:cNvPr id="4" name="Slide Number Placeholder 3">
            <a:extLst>
              <a:ext uri="{FF2B5EF4-FFF2-40B4-BE49-F238E27FC236}">
                <a16:creationId xmlns:a16="http://schemas.microsoft.com/office/drawing/2014/main" id="{1BB48C3E-6A12-CC50-E083-0CA5CF372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
        <p:nvSpPr>
          <p:cNvPr id="6" name="TextBox 5">
            <a:extLst>
              <a:ext uri="{FF2B5EF4-FFF2-40B4-BE49-F238E27FC236}">
                <a16:creationId xmlns:a16="http://schemas.microsoft.com/office/drawing/2014/main" id="{A1F4417B-1494-F583-5B37-4BF004C75D90}"/>
              </a:ext>
            </a:extLst>
          </p:cNvPr>
          <p:cNvSpPr txBox="1"/>
          <p:nvPr/>
        </p:nvSpPr>
        <p:spPr>
          <a:xfrm>
            <a:off x="7615924" y="5092362"/>
            <a:ext cx="1580276" cy="1446550"/>
          </a:xfrm>
          <a:prstGeom prst="rect">
            <a:avLst/>
          </a:prstGeom>
          <a:noFill/>
        </p:spPr>
        <p:txBody>
          <a:bodyPr wrap="square" rtlCol="0">
            <a:spAutoFit/>
          </a:bodyPr>
          <a:lstStyle/>
          <a:p>
            <a:r>
              <a:rPr lang="en-CH" sz="8800" dirty="0"/>
              <a:t>✅</a:t>
            </a:r>
          </a:p>
        </p:txBody>
      </p:sp>
      <p:sp>
        <p:nvSpPr>
          <p:cNvPr id="3" name="Rectangle 2">
            <a:extLst>
              <a:ext uri="{FF2B5EF4-FFF2-40B4-BE49-F238E27FC236}">
                <a16:creationId xmlns:a16="http://schemas.microsoft.com/office/drawing/2014/main" id="{9F4E77DD-DE71-B505-85E2-926BBF0053F6}"/>
              </a:ext>
            </a:extLst>
          </p:cNvPr>
          <p:cNvSpPr/>
          <p:nvPr/>
        </p:nvSpPr>
        <p:spPr>
          <a:xfrm>
            <a:off x="2497566" y="2858294"/>
            <a:ext cx="7194885" cy="25146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4000" dirty="0"/>
              <a:t>Try keeping your critical section as small as possible!</a:t>
            </a:r>
          </a:p>
        </p:txBody>
      </p:sp>
      <p:sp>
        <p:nvSpPr>
          <p:cNvPr id="7" name="TextBox 6">
            <a:extLst>
              <a:ext uri="{FF2B5EF4-FFF2-40B4-BE49-F238E27FC236}">
                <a16:creationId xmlns:a16="http://schemas.microsoft.com/office/drawing/2014/main" id="{46C867FF-6A11-C4DE-FDA4-4C45A860E95D}"/>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Tree>
    <p:extLst>
      <p:ext uri="{BB962C8B-B14F-4D97-AF65-F5344CB8AC3E}">
        <p14:creationId xmlns:p14="http://schemas.microsoft.com/office/powerpoint/2010/main" val="15462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A9DD5-007D-4401-9AD3-AB2E39754F4C}"/>
              </a:ext>
            </a:extLst>
          </p:cNvPr>
          <p:cNvSpPr>
            <a:spLocks noGrp="1"/>
          </p:cNvSpPr>
          <p:nvPr>
            <p:ph type="title"/>
          </p:nvPr>
        </p:nvSpPr>
        <p:spPr/>
        <p:txBody>
          <a:bodyPr/>
          <a:lstStyle/>
          <a:p>
            <a:r>
              <a:rPr lang="en-US" sz="4400" b="0" i="0" u="none" strike="noStrike" cap="none" dirty="0">
                <a:solidFill>
                  <a:schemeClr val="dk1"/>
                </a:solidFill>
                <a:latin typeface="Calibri"/>
                <a:ea typeface="Calibri"/>
                <a:cs typeface="Calibri"/>
                <a:sym typeface="Calibri"/>
              </a:rPr>
              <a:t>Wait and Notify Recap</a:t>
            </a:r>
            <a:endParaRPr lang="de-CH" dirty="0"/>
          </a:p>
        </p:txBody>
      </p:sp>
      <p:sp>
        <p:nvSpPr>
          <p:cNvPr id="4" name="Slide Number Placeholder 3">
            <a:extLst>
              <a:ext uri="{FF2B5EF4-FFF2-40B4-BE49-F238E27FC236}">
                <a16:creationId xmlns:a16="http://schemas.microsoft.com/office/drawing/2014/main" id="{9DC9747E-3151-45A9-B820-386E4B0327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
        <p:nvSpPr>
          <p:cNvPr id="5" name="Google Shape;569;p54">
            <a:extLst>
              <a:ext uri="{FF2B5EF4-FFF2-40B4-BE49-F238E27FC236}">
                <a16:creationId xmlns:a16="http://schemas.microsoft.com/office/drawing/2014/main" id="{F2759281-5155-4939-B45C-C8E9FAC99775}"/>
              </a:ext>
            </a:extLst>
          </p:cNvPr>
          <p:cNvSpPr txBox="1">
            <a:spLocks noGrp="1"/>
          </p:cNvSpPr>
          <p:nvPr>
            <p:ph type="body" idx="1"/>
          </p:nvPr>
        </p:nvSpPr>
        <p:spPr>
          <a:xfrm>
            <a:off x="416267" y="1089562"/>
            <a:ext cx="11513126" cy="46788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rtl="0">
              <a:lnSpc>
                <a:spcPct val="90000"/>
              </a:lnSpc>
              <a:spcBef>
                <a:spcPts val="1000"/>
              </a:spcBef>
              <a:spcAft>
                <a:spcPts val="0"/>
              </a:spcAft>
              <a:buNone/>
            </a:pPr>
            <a:r>
              <a:rPr lang="en-US" sz="2800" dirty="0"/>
              <a:t>Object (lock) </a:t>
            </a:r>
            <a:r>
              <a:rPr lang="en-US" sz="2800" b="0" i="0" u="none" strike="noStrike" cap="none" dirty="0">
                <a:solidFill>
                  <a:schemeClr val="dk1"/>
                </a:solidFill>
                <a:latin typeface="Calibri"/>
                <a:ea typeface="Calibri"/>
                <a:cs typeface="Calibri"/>
                <a:sym typeface="Calibri"/>
              </a:rPr>
              <a:t>provides </a:t>
            </a:r>
            <a:r>
              <a:rPr lang="en-US" sz="2800" i="0" u="none" strike="noStrike" cap="none" dirty="0">
                <a:solidFill>
                  <a:schemeClr val="dk1"/>
                </a:solidFill>
                <a:latin typeface="Courier New"/>
                <a:ea typeface="Courier New"/>
                <a:cs typeface="Courier New"/>
                <a:sym typeface="Courier New"/>
              </a:rPr>
              <a:t>wait</a:t>
            </a:r>
            <a:r>
              <a:rPr lang="en-US" sz="2800" b="0" i="0" u="none" strike="noStrike" cap="none" dirty="0">
                <a:solidFill>
                  <a:schemeClr val="dk1"/>
                </a:solidFill>
                <a:latin typeface="Calibri"/>
                <a:ea typeface="Calibri"/>
                <a:cs typeface="Calibri"/>
                <a:sym typeface="Calibri"/>
              </a:rPr>
              <a:t> and </a:t>
            </a:r>
            <a:r>
              <a:rPr lang="en-US" sz="2800" i="0" u="none" strike="noStrike" cap="none" dirty="0">
                <a:solidFill>
                  <a:schemeClr val="dk1"/>
                </a:solidFill>
                <a:latin typeface="Courier New"/>
                <a:ea typeface="Courier New"/>
                <a:cs typeface="Courier New"/>
                <a:sym typeface="Courier New"/>
              </a:rPr>
              <a:t>notify</a:t>
            </a:r>
            <a:r>
              <a:rPr lang="en-US" sz="2800" b="0" i="0" u="none" strike="noStrike" cap="none" dirty="0">
                <a:solidFill>
                  <a:schemeClr val="dk1"/>
                </a:solidFill>
                <a:latin typeface="Calibri"/>
                <a:ea typeface="Calibri"/>
                <a:cs typeface="Calibri"/>
                <a:sym typeface="Calibri"/>
              </a:rPr>
              <a:t> methods</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r>
              <a:rPr lang="en-US" sz="2800" dirty="0"/>
              <a:t>(any object is a lock)</a:t>
            </a:r>
            <a:endParaRPr sz="2800" dirty="0"/>
          </a:p>
          <a:p>
            <a:pPr marL="0" marR="0" lvl="0" indent="0" algn="l" rtl="0">
              <a:lnSpc>
                <a:spcPct val="90000"/>
              </a:lnSpc>
              <a:spcBef>
                <a:spcPts val="1000"/>
              </a:spcBef>
              <a:spcAft>
                <a:spcPts val="0"/>
              </a:spcAft>
              <a:buNone/>
            </a:pPr>
            <a:endParaRPr sz="2800" dirty="0"/>
          </a:p>
          <a:p>
            <a:pPr marL="0" marR="0" lvl="0" indent="0" algn="l" rtl="0">
              <a:lnSpc>
                <a:spcPct val="90000"/>
              </a:lnSpc>
              <a:spcBef>
                <a:spcPts val="1000"/>
              </a:spcBef>
              <a:spcAft>
                <a:spcPts val="0"/>
              </a:spcAft>
              <a:buNone/>
            </a:pPr>
            <a:r>
              <a:rPr lang="en-US" sz="2800" i="0" u="none" strike="noStrike" cap="none" dirty="0">
                <a:solidFill>
                  <a:schemeClr val="dk1"/>
                </a:solidFill>
                <a:latin typeface="Courier New"/>
                <a:ea typeface="Courier New"/>
                <a:cs typeface="Courier New"/>
                <a:sym typeface="Courier New"/>
              </a:rPr>
              <a:t>wait</a:t>
            </a:r>
            <a:r>
              <a:rPr lang="en-US" sz="2800" dirty="0"/>
              <a:t>:</a:t>
            </a:r>
            <a:r>
              <a:rPr lang="en-US" sz="2800" b="0" i="0" u="none" strike="noStrike" cap="none" dirty="0">
                <a:solidFill>
                  <a:schemeClr val="dk1"/>
                </a:solidFill>
                <a:latin typeface="Calibri"/>
                <a:ea typeface="Calibri"/>
                <a:cs typeface="Calibri"/>
                <a:sym typeface="Calibri"/>
              </a:rPr>
              <a:t> Thread must own </a:t>
            </a:r>
            <a:r>
              <a:rPr lang="en-US" sz="2800" dirty="0"/>
              <a:t>object’s </a:t>
            </a:r>
            <a:r>
              <a:rPr lang="en-US" sz="2800" b="0" i="0" u="none" strike="noStrike" cap="none" dirty="0">
                <a:solidFill>
                  <a:schemeClr val="dk1"/>
                </a:solidFill>
                <a:latin typeface="Calibri"/>
                <a:ea typeface="Calibri"/>
                <a:cs typeface="Calibri"/>
                <a:sym typeface="Calibri"/>
              </a:rPr>
              <a:t>lock to call </a:t>
            </a:r>
            <a:r>
              <a:rPr lang="en-US" sz="2800" i="0" u="none" strike="noStrike" cap="none" dirty="0">
                <a:solidFill>
                  <a:schemeClr val="dk1"/>
                </a:solidFill>
                <a:latin typeface="Courier New"/>
                <a:ea typeface="Courier New"/>
                <a:cs typeface="Courier New"/>
                <a:sym typeface="Courier New"/>
              </a:rPr>
              <a:t>wait</a:t>
            </a:r>
            <a:br>
              <a:rPr lang="en-US" dirty="0">
                <a:latin typeface="Courier New"/>
                <a:ea typeface="Courier New"/>
                <a:cs typeface="Courier New"/>
                <a:sym typeface="Courier New"/>
              </a:rPr>
            </a:br>
            <a:r>
              <a:rPr lang="en-US" sz="2800" dirty="0"/>
              <a:t>  t</a:t>
            </a:r>
            <a:r>
              <a:rPr lang="en-US" sz="2800" b="0" i="0" u="none" strike="noStrike" cap="none" dirty="0">
                <a:solidFill>
                  <a:schemeClr val="dk1"/>
                </a:solidFill>
                <a:latin typeface="Calibri"/>
                <a:ea typeface="Calibri"/>
                <a:cs typeface="Calibri"/>
                <a:sym typeface="Calibri"/>
              </a:rPr>
              <a:t>hread releases lock and is added to “waiting list” for that object</a:t>
            </a:r>
            <a:br>
              <a:rPr lang="en-US" dirty="0"/>
            </a:br>
            <a:r>
              <a:rPr lang="en-US" dirty="0"/>
              <a:t>  </a:t>
            </a:r>
            <a:r>
              <a:rPr lang="en-US" sz="2800" dirty="0"/>
              <a:t>t</a:t>
            </a:r>
            <a:r>
              <a:rPr lang="en-US" sz="2800" b="0" i="0" u="none" strike="noStrike" cap="none" dirty="0">
                <a:solidFill>
                  <a:schemeClr val="dk1"/>
                </a:solidFill>
                <a:latin typeface="Calibri"/>
                <a:ea typeface="Calibri"/>
                <a:cs typeface="Calibri"/>
                <a:sym typeface="Calibri"/>
              </a:rPr>
              <a:t>hread waits until </a:t>
            </a:r>
            <a:r>
              <a:rPr lang="en-US" sz="2800" i="0" u="none" strike="noStrike" cap="none" dirty="0">
                <a:solidFill>
                  <a:schemeClr val="dk1"/>
                </a:solidFill>
                <a:latin typeface="Courier New"/>
                <a:ea typeface="Courier New"/>
                <a:cs typeface="Courier New"/>
                <a:sym typeface="Courier New"/>
              </a:rPr>
              <a:t>notify</a:t>
            </a:r>
            <a:r>
              <a:rPr lang="en-US" sz="2800" b="0" i="0" u="none" strike="noStrike" cap="none" dirty="0">
                <a:solidFill>
                  <a:schemeClr val="dk1"/>
                </a:solidFill>
                <a:latin typeface="Calibri"/>
                <a:ea typeface="Calibri"/>
                <a:cs typeface="Calibri"/>
                <a:sym typeface="Calibri"/>
              </a:rPr>
              <a:t> is called on the object</a:t>
            </a:r>
            <a:endParaRPr sz="28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None/>
            </a:pPr>
            <a:endParaRPr sz="2800" dirty="0"/>
          </a:p>
          <a:p>
            <a:pPr marL="0" marR="0" lvl="0" indent="0" algn="l" rtl="0">
              <a:lnSpc>
                <a:spcPct val="90000"/>
              </a:lnSpc>
              <a:spcBef>
                <a:spcPts val="1000"/>
              </a:spcBef>
              <a:spcAft>
                <a:spcPts val="0"/>
              </a:spcAft>
              <a:buNone/>
            </a:pPr>
            <a:r>
              <a:rPr lang="en-US" sz="2800" dirty="0">
                <a:latin typeface="Courier New"/>
                <a:ea typeface="Courier New"/>
                <a:cs typeface="Courier New"/>
                <a:sym typeface="Courier New"/>
              </a:rPr>
              <a:t>notify</a:t>
            </a:r>
            <a:r>
              <a:rPr lang="en-US" sz="2800" dirty="0"/>
              <a:t>: Thread must own object’s lock to call </a:t>
            </a:r>
            <a:r>
              <a:rPr lang="en-US" sz="2800" dirty="0">
                <a:latin typeface="Courier New"/>
                <a:ea typeface="Courier New"/>
                <a:cs typeface="Courier New"/>
                <a:sym typeface="Courier New"/>
              </a:rPr>
              <a:t>notify</a:t>
            </a:r>
            <a:endParaRPr sz="2800" dirty="0"/>
          </a:p>
          <a:p>
            <a:pPr marL="0" marR="0" lvl="0" indent="0" algn="l" rtl="0">
              <a:lnSpc>
                <a:spcPct val="90000"/>
              </a:lnSpc>
              <a:spcBef>
                <a:spcPts val="1000"/>
              </a:spcBef>
              <a:spcAft>
                <a:spcPts val="0"/>
              </a:spcAft>
              <a:buNone/>
            </a:pPr>
            <a:r>
              <a:rPr lang="en-US" sz="2800" i="0" u="none" strike="noStrike" cap="none" dirty="0">
                <a:solidFill>
                  <a:schemeClr val="dk1"/>
                </a:solidFill>
                <a:latin typeface="Courier New"/>
                <a:ea typeface="Courier New"/>
                <a:cs typeface="Courier New"/>
                <a:sym typeface="Courier New"/>
              </a:rPr>
              <a:t>notify</a:t>
            </a:r>
            <a:r>
              <a:rPr lang="en-US" sz="2800" i="0" u="none" strike="noStrike" cap="none" dirty="0">
                <a:solidFill>
                  <a:schemeClr val="dk1"/>
                </a:solidFill>
                <a:latin typeface="Calibri"/>
                <a:ea typeface="Calibri"/>
                <a:cs typeface="Calibri"/>
                <a:sym typeface="Calibri"/>
              </a:rPr>
              <a:t>: W</a:t>
            </a:r>
            <a:r>
              <a:rPr lang="en-US" sz="2800" dirty="0"/>
              <a:t>ake </a:t>
            </a:r>
            <a:r>
              <a:rPr lang="en-US" sz="2800" b="0" i="0" u="none" strike="noStrike" cap="none" dirty="0">
                <a:solidFill>
                  <a:schemeClr val="dk1"/>
                </a:solidFill>
                <a:latin typeface="Calibri"/>
                <a:ea typeface="Calibri"/>
                <a:cs typeface="Calibri"/>
                <a:sym typeface="Calibri"/>
              </a:rPr>
              <a:t>one </a:t>
            </a:r>
            <a:r>
              <a:rPr lang="en-US" sz="2800" b="1" i="0" u="none" strike="noStrike" cap="none" dirty="0">
                <a:solidFill>
                  <a:schemeClr val="dk1"/>
                </a:solidFill>
                <a:latin typeface="Calibri"/>
                <a:ea typeface="Calibri"/>
                <a:cs typeface="Calibri"/>
                <a:sym typeface="Calibri"/>
              </a:rPr>
              <a:t>(arbitrary) </a:t>
            </a:r>
            <a:r>
              <a:rPr lang="en-US" sz="2800" b="0" i="0" u="none" strike="noStrike" cap="none" dirty="0">
                <a:solidFill>
                  <a:schemeClr val="dk1"/>
                </a:solidFill>
                <a:latin typeface="Calibri"/>
                <a:ea typeface="Calibri"/>
                <a:cs typeface="Calibri"/>
                <a:sym typeface="Calibri"/>
              </a:rPr>
              <a:t>thread from object</a:t>
            </a:r>
            <a:r>
              <a:rPr lang="en-US" sz="2800" dirty="0"/>
              <a:t>’</a:t>
            </a:r>
            <a:r>
              <a:rPr lang="en-US" sz="2800" b="0" i="0" u="none" strike="noStrike" cap="none" dirty="0">
                <a:solidFill>
                  <a:schemeClr val="dk1"/>
                </a:solidFill>
                <a:latin typeface="Calibri"/>
                <a:ea typeface="Calibri"/>
                <a:cs typeface="Calibri"/>
                <a:sym typeface="Calibri"/>
              </a:rPr>
              <a:t>s “waiting list”</a:t>
            </a:r>
            <a:endParaRPr dirty="0"/>
          </a:p>
          <a:p>
            <a:pPr marL="0" marR="0" lvl="0" indent="0" algn="l" rtl="0">
              <a:lnSpc>
                <a:spcPct val="90000"/>
              </a:lnSpc>
              <a:spcBef>
                <a:spcPts val="1000"/>
              </a:spcBef>
              <a:spcAft>
                <a:spcPts val="0"/>
              </a:spcAft>
              <a:buNone/>
            </a:pPr>
            <a:r>
              <a:rPr lang="en-US" sz="2800" i="0" u="none" strike="noStrike" cap="none" dirty="0" err="1">
                <a:solidFill>
                  <a:schemeClr val="dk1"/>
                </a:solidFill>
                <a:latin typeface="Courier New"/>
                <a:ea typeface="Courier New"/>
                <a:cs typeface="Courier New"/>
                <a:sym typeface="Courier New"/>
              </a:rPr>
              <a:t>notifyAll</a:t>
            </a:r>
            <a:r>
              <a:rPr lang="en-US" sz="2800" i="0" u="none" strike="noStrike" cap="none" dirty="0">
                <a:solidFill>
                  <a:schemeClr val="dk1"/>
                </a:solidFill>
                <a:latin typeface="Calibri"/>
                <a:ea typeface="Calibri"/>
                <a:cs typeface="Calibri"/>
                <a:sym typeface="Calibri"/>
              </a:rPr>
              <a:t>: W</a:t>
            </a:r>
            <a:r>
              <a:rPr lang="en-US" sz="2800" dirty="0"/>
              <a:t>ake</a:t>
            </a:r>
            <a:r>
              <a:rPr lang="en-US" sz="2800" i="0" u="none" strike="noStrike" cap="none"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all threads</a:t>
            </a:r>
            <a:endParaRPr sz="100" b="1" dirty="0"/>
          </a:p>
          <a:p>
            <a:pPr marL="0" marR="0" lvl="0" indent="0" algn="r" rtl="0">
              <a:lnSpc>
                <a:spcPct val="90000"/>
              </a:lnSpc>
              <a:spcBef>
                <a:spcPts val="1000"/>
              </a:spcBef>
              <a:spcAft>
                <a:spcPts val="1000"/>
              </a:spcAft>
              <a:buNone/>
            </a:pPr>
            <a:endParaRPr sz="1700" b="1" dirty="0">
              <a:latin typeface="Courier New"/>
              <a:ea typeface="Courier New"/>
              <a:cs typeface="Courier New"/>
              <a:sym typeface="Courier New"/>
            </a:endParaRPr>
          </a:p>
        </p:txBody>
      </p:sp>
      <p:sp>
        <p:nvSpPr>
          <p:cNvPr id="6" name="TextBox 5">
            <a:extLst>
              <a:ext uri="{FF2B5EF4-FFF2-40B4-BE49-F238E27FC236}">
                <a16:creationId xmlns:a16="http://schemas.microsoft.com/office/drawing/2014/main" id="{BAFD1563-0E7C-AF4D-A330-73B1E048A6A9}"/>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extLst>
      <p:ext uri="{BB962C8B-B14F-4D97-AF65-F5344CB8AC3E}">
        <p14:creationId xmlns:p14="http://schemas.microsoft.com/office/powerpoint/2010/main" val="91564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769E6-2B80-00BC-CB65-D00A5C4DE657}"/>
              </a:ext>
            </a:extLst>
          </p:cNvPr>
          <p:cNvSpPr>
            <a:spLocks noGrp="1"/>
          </p:cNvSpPr>
          <p:nvPr>
            <p:ph type="title"/>
          </p:nvPr>
        </p:nvSpPr>
        <p:spPr/>
        <p:txBody>
          <a:bodyPr/>
          <a:lstStyle/>
          <a:p>
            <a:r>
              <a:rPr lang="en-CH" sz="8800" dirty="0"/>
              <a:t>But… why?</a:t>
            </a:r>
          </a:p>
        </p:txBody>
      </p:sp>
      <p:sp>
        <p:nvSpPr>
          <p:cNvPr id="4" name="Slide Number Placeholder 3">
            <a:extLst>
              <a:ext uri="{FF2B5EF4-FFF2-40B4-BE49-F238E27FC236}">
                <a16:creationId xmlns:a16="http://schemas.microsoft.com/office/drawing/2014/main" id="{3AD31B43-7372-B6BA-2A73-4491F895AD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2078785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59F9-AC7E-4B2B-BE76-4B1544E6719D}"/>
              </a:ext>
            </a:extLst>
          </p:cNvPr>
          <p:cNvSpPr>
            <a:spLocks noGrp="1"/>
          </p:cNvSpPr>
          <p:nvPr>
            <p:ph type="title"/>
          </p:nvPr>
        </p:nvSpPr>
        <p:spPr/>
        <p:txBody>
          <a:bodyPr/>
          <a:lstStyle/>
          <a:p>
            <a:r>
              <a:rPr lang="en-CH" dirty="0"/>
              <a:t>Producer-Consumer	 Problem</a:t>
            </a:r>
          </a:p>
        </p:txBody>
      </p:sp>
      <p:sp>
        <p:nvSpPr>
          <p:cNvPr id="4" name="Slide Number Placeholder 3">
            <a:extLst>
              <a:ext uri="{FF2B5EF4-FFF2-40B4-BE49-F238E27FC236}">
                <a16:creationId xmlns:a16="http://schemas.microsoft.com/office/drawing/2014/main" id="{A02BC1CD-BDE4-6191-E33C-B7262291E7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pic>
        <p:nvPicPr>
          <p:cNvPr id="2050" name="Picture 2">
            <a:extLst>
              <a:ext uri="{FF2B5EF4-FFF2-40B4-BE49-F238E27FC236}">
                <a16:creationId xmlns:a16="http://schemas.microsoft.com/office/drawing/2014/main" id="{D01E4F21-7446-25CB-2CBA-5396339800E9}"/>
              </a:ext>
            </a:extLst>
          </p:cNvPr>
          <p:cNvPicPr>
            <a:picLocks noChangeAspect="1" noChangeArrowheads="1"/>
          </p:cNvPicPr>
          <p:nvPr/>
        </p:nvPicPr>
        <p:blipFill>
          <a:blip r:embed="rId3"/>
          <a:srcRect/>
          <a:stretch/>
        </p:blipFill>
        <p:spPr bwMode="auto">
          <a:xfrm>
            <a:off x="3011465" y="1992806"/>
            <a:ext cx="5599134" cy="39232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A480F98-44B1-116D-0C9C-E33F0A5839AE}"/>
              </a:ext>
            </a:extLst>
          </p:cNvPr>
          <p:cNvSpPr txBox="1"/>
          <p:nvPr/>
        </p:nvSpPr>
        <p:spPr>
          <a:xfrm>
            <a:off x="2571709" y="1498358"/>
            <a:ext cx="1941557" cy="369332"/>
          </a:xfrm>
          <a:prstGeom prst="rect">
            <a:avLst/>
          </a:prstGeom>
          <a:noFill/>
        </p:spPr>
        <p:txBody>
          <a:bodyPr wrap="none" rtlCol="0">
            <a:spAutoFit/>
          </a:bodyPr>
          <a:lstStyle/>
          <a:p>
            <a:r>
              <a:rPr lang="en-CH" sz="1800" dirty="0"/>
              <a:t>Generating Data</a:t>
            </a:r>
          </a:p>
        </p:txBody>
      </p:sp>
      <p:sp>
        <p:nvSpPr>
          <p:cNvPr id="9" name="TextBox 8">
            <a:extLst>
              <a:ext uri="{FF2B5EF4-FFF2-40B4-BE49-F238E27FC236}">
                <a16:creationId xmlns:a16="http://schemas.microsoft.com/office/drawing/2014/main" id="{29F00222-3086-0C52-4553-2A17732A645C}"/>
              </a:ext>
            </a:extLst>
          </p:cNvPr>
          <p:cNvSpPr txBox="1"/>
          <p:nvPr/>
        </p:nvSpPr>
        <p:spPr>
          <a:xfrm>
            <a:off x="7358646" y="1872903"/>
            <a:ext cx="1499128" cy="307777"/>
          </a:xfrm>
          <a:prstGeom prst="rect">
            <a:avLst/>
          </a:prstGeom>
          <a:noFill/>
        </p:spPr>
        <p:txBody>
          <a:bodyPr wrap="none" rtlCol="0">
            <a:spAutoFit/>
          </a:bodyPr>
          <a:lstStyle/>
          <a:p>
            <a:r>
              <a:rPr lang="en-CH" dirty="0"/>
              <a:t>Processing Data</a:t>
            </a:r>
          </a:p>
        </p:txBody>
      </p:sp>
      <p:sp>
        <p:nvSpPr>
          <p:cNvPr id="10" name="Rectangle 9">
            <a:extLst>
              <a:ext uri="{FF2B5EF4-FFF2-40B4-BE49-F238E27FC236}">
                <a16:creationId xmlns:a16="http://schemas.microsoft.com/office/drawing/2014/main" id="{6C6787A8-359D-6AD8-76E2-2516BBFB44E0}"/>
              </a:ext>
            </a:extLst>
          </p:cNvPr>
          <p:cNvSpPr/>
          <p:nvPr/>
        </p:nvSpPr>
        <p:spPr>
          <a:xfrm>
            <a:off x="5348614" y="4409162"/>
            <a:ext cx="951978" cy="3533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C8EE044F-8979-BF0F-D36B-AADAEF692559}"/>
              </a:ext>
            </a:extLst>
          </p:cNvPr>
          <p:cNvSpPr txBox="1"/>
          <p:nvPr/>
        </p:nvSpPr>
        <p:spPr>
          <a:xfrm>
            <a:off x="5479851" y="3253739"/>
            <a:ext cx="662361" cy="307777"/>
          </a:xfrm>
          <a:prstGeom prst="rect">
            <a:avLst/>
          </a:prstGeom>
          <a:noFill/>
        </p:spPr>
        <p:txBody>
          <a:bodyPr wrap="none" rtlCol="0">
            <a:spAutoFit/>
          </a:bodyPr>
          <a:lstStyle/>
          <a:p>
            <a:r>
              <a:rPr lang="en-CH" dirty="0"/>
              <a:t>Buffer</a:t>
            </a:r>
          </a:p>
        </p:txBody>
      </p:sp>
      <p:sp>
        <p:nvSpPr>
          <p:cNvPr id="12" name="TextBox 11">
            <a:extLst>
              <a:ext uri="{FF2B5EF4-FFF2-40B4-BE49-F238E27FC236}">
                <a16:creationId xmlns:a16="http://schemas.microsoft.com/office/drawing/2014/main" id="{672C3E45-0387-78B1-6DD9-C4AAA42CEECC}"/>
              </a:ext>
            </a:extLst>
          </p:cNvPr>
          <p:cNvSpPr txBox="1"/>
          <p:nvPr/>
        </p:nvSpPr>
        <p:spPr>
          <a:xfrm>
            <a:off x="11129325" y="88146"/>
            <a:ext cx="761747" cy="307777"/>
          </a:xfrm>
          <a:prstGeom prst="rect">
            <a:avLst/>
          </a:prstGeom>
          <a:noFill/>
        </p:spPr>
        <p:txBody>
          <a:bodyPr wrap="none" rtlCol="0">
            <a:spAutoFit/>
          </a:bodyPr>
          <a:lstStyle/>
          <a:p>
            <a:r>
              <a:rPr lang="en-US" dirty="0">
                <a:solidFill>
                  <a:schemeClr val="accent1">
                    <a:lumMod val="75000"/>
                  </a:schemeClr>
                </a:solidFill>
              </a:rPr>
              <a:t>custom</a:t>
            </a:r>
          </a:p>
        </p:txBody>
      </p:sp>
      <p:sp>
        <p:nvSpPr>
          <p:cNvPr id="7" name="Rectangle 6">
            <a:extLst>
              <a:ext uri="{FF2B5EF4-FFF2-40B4-BE49-F238E27FC236}">
                <a16:creationId xmlns:a16="http://schemas.microsoft.com/office/drawing/2014/main" id="{F7E09B9A-687A-F7B0-99AE-507F3BCADBFE}"/>
              </a:ext>
            </a:extLst>
          </p:cNvPr>
          <p:cNvSpPr/>
          <p:nvPr/>
        </p:nvSpPr>
        <p:spPr>
          <a:xfrm>
            <a:off x="2404997" y="1466883"/>
            <a:ext cx="2274982" cy="4889467"/>
          </a:xfrm>
          <a:prstGeom prst="rect">
            <a:avLst/>
          </a:prstGeom>
          <a:solidFill>
            <a:srgbClr val="98BDEF">
              <a:alpha val="18039"/>
            </a:srgb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 name="Rectangle 4">
            <a:extLst>
              <a:ext uri="{FF2B5EF4-FFF2-40B4-BE49-F238E27FC236}">
                <a16:creationId xmlns:a16="http://schemas.microsoft.com/office/drawing/2014/main" id="{204B7349-8DA7-B415-0F85-3F231187080B}"/>
              </a:ext>
            </a:extLst>
          </p:cNvPr>
          <p:cNvSpPr/>
          <p:nvPr/>
        </p:nvSpPr>
        <p:spPr>
          <a:xfrm>
            <a:off x="7068815" y="1836215"/>
            <a:ext cx="2036134" cy="4081723"/>
          </a:xfrm>
          <a:prstGeom prst="rect">
            <a:avLst/>
          </a:prstGeom>
          <a:solidFill>
            <a:schemeClr val="accent2">
              <a:lumMod val="40000"/>
              <a:lumOff val="60000"/>
              <a:alpha val="18039"/>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422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3C2A1-295D-F5FC-E2FE-D2DD78F50359}"/>
              </a:ext>
            </a:extLst>
          </p:cNvPr>
          <p:cNvSpPr>
            <a:spLocks noGrp="1"/>
          </p:cNvSpPr>
          <p:nvPr>
            <p:ph type="title"/>
          </p:nvPr>
        </p:nvSpPr>
        <p:spPr/>
        <p:txBody>
          <a:bodyPr/>
          <a:lstStyle/>
          <a:p>
            <a:r>
              <a:rPr lang="en-CH" dirty="0"/>
              <a:t>Task C: Thread with no Task</a:t>
            </a:r>
          </a:p>
        </p:txBody>
      </p:sp>
      <p:sp>
        <p:nvSpPr>
          <p:cNvPr id="3" name="Slide Number Placeholder 2">
            <a:extLst>
              <a:ext uri="{FF2B5EF4-FFF2-40B4-BE49-F238E27FC236}">
                <a16:creationId xmlns:a16="http://schemas.microsoft.com/office/drawing/2014/main" id="{379EE792-6319-1586-FDA0-EC923B0FD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9" name="Picture 8">
            <a:extLst>
              <a:ext uri="{FF2B5EF4-FFF2-40B4-BE49-F238E27FC236}">
                <a16:creationId xmlns:a16="http://schemas.microsoft.com/office/drawing/2014/main" id="{0D1B2A9A-BEAA-2204-A055-715AEBC5B14B}"/>
              </a:ext>
            </a:extLst>
          </p:cNvPr>
          <p:cNvPicPr>
            <a:picLocks noChangeAspect="1"/>
          </p:cNvPicPr>
          <p:nvPr/>
        </p:nvPicPr>
        <p:blipFill>
          <a:blip r:embed="rId2"/>
          <a:stretch>
            <a:fillRect/>
          </a:stretch>
        </p:blipFill>
        <p:spPr>
          <a:xfrm>
            <a:off x="2964459" y="1001712"/>
            <a:ext cx="6261100" cy="5537200"/>
          </a:xfrm>
          <a:prstGeom prst="rect">
            <a:avLst/>
          </a:prstGeom>
        </p:spPr>
      </p:pic>
    </p:spTree>
    <p:extLst>
      <p:ext uri="{BB962C8B-B14F-4D97-AF65-F5344CB8AC3E}">
        <p14:creationId xmlns:p14="http://schemas.microsoft.com/office/powerpoint/2010/main" val="2681040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61FD-10FC-D8E4-1D8B-EED441A4114D}"/>
              </a:ext>
            </a:extLst>
          </p:cNvPr>
          <p:cNvSpPr>
            <a:spLocks noGrp="1"/>
          </p:cNvSpPr>
          <p:nvPr>
            <p:ph type="title"/>
          </p:nvPr>
        </p:nvSpPr>
        <p:spPr/>
        <p:txBody>
          <a:bodyPr/>
          <a:lstStyle/>
          <a:p>
            <a:r>
              <a:rPr lang="en-CH" dirty="0"/>
              <a:t>The Buffer</a:t>
            </a:r>
          </a:p>
        </p:txBody>
      </p:sp>
      <p:sp>
        <p:nvSpPr>
          <p:cNvPr id="4" name="Slide Number Placeholder 3">
            <a:extLst>
              <a:ext uri="{FF2B5EF4-FFF2-40B4-BE49-F238E27FC236}">
                <a16:creationId xmlns:a16="http://schemas.microsoft.com/office/drawing/2014/main" id="{F71CC813-2EBC-FB21-C626-3DFE328835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pic>
        <p:nvPicPr>
          <p:cNvPr id="5" name="Picture 4">
            <a:extLst>
              <a:ext uri="{FF2B5EF4-FFF2-40B4-BE49-F238E27FC236}">
                <a16:creationId xmlns:a16="http://schemas.microsoft.com/office/drawing/2014/main" id="{2952DB00-2A5C-86A3-5F96-1D6E7E589949}"/>
              </a:ext>
            </a:extLst>
          </p:cNvPr>
          <p:cNvPicPr>
            <a:picLocks noChangeAspect="1"/>
          </p:cNvPicPr>
          <p:nvPr/>
        </p:nvPicPr>
        <p:blipFill>
          <a:blip r:embed="rId2"/>
          <a:stretch>
            <a:fillRect/>
          </a:stretch>
        </p:blipFill>
        <p:spPr>
          <a:xfrm>
            <a:off x="2208809" y="2609409"/>
            <a:ext cx="7772400" cy="2449753"/>
          </a:xfrm>
          <a:prstGeom prst="rect">
            <a:avLst/>
          </a:prstGeom>
        </p:spPr>
      </p:pic>
    </p:spTree>
    <p:extLst>
      <p:ext uri="{BB962C8B-B14F-4D97-AF65-F5344CB8AC3E}">
        <p14:creationId xmlns:p14="http://schemas.microsoft.com/office/powerpoint/2010/main" val="139021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91171-4BA0-87CA-FEAE-B91D045EF592}"/>
              </a:ext>
            </a:extLst>
          </p:cNvPr>
          <p:cNvSpPr>
            <a:spLocks noGrp="1"/>
          </p:cNvSpPr>
          <p:nvPr>
            <p:ph type="title"/>
          </p:nvPr>
        </p:nvSpPr>
        <p:spPr/>
        <p:txBody>
          <a:bodyPr/>
          <a:lstStyle/>
          <a:p>
            <a:r>
              <a:rPr lang="en-CH" dirty="0"/>
              <a:t>The Producer</a:t>
            </a:r>
          </a:p>
        </p:txBody>
      </p:sp>
      <p:sp>
        <p:nvSpPr>
          <p:cNvPr id="4" name="Slide Number Placeholder 3">
            <a:extLst>
              <a:ext uri="{FF2B5EF4-FFF2-40B4-BE49-F238E27FC236}">
                <a16:creationId xmlns:a16="http://schemas.microsoft.com/office/drawing/2014/main" id="{95B2BF6C-BBB2-CFDE-1E73-F4517413BF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pic>
        <p:nvPicPr>
          <p:cNvPr id="5" name="Picture 4">
            <a:extLst>
              <a:ext uri="{FF2B5EF4-FFF2-40B4-BE49-F238E27FC236}">
                <a16:creationId xmlns:a16="http://schemas.microsoft.com/office/drawing/2014/main" id="{B0927C8B-A77E-6F3A-6FA7-BEC7658E7282}"/>
              </a:ext>
            </a:extLst>
          </p:cNvPr>
          <p:cNvPicPr>
            <a:picLocks noChangeAspect="1"/>
          </p:cNvPicPr>
          <p:nvPr/>
        </p:nvPicPr>
        <p:blipFill>
          <a:blip r:embed="rId2"/>
          <a:stretch>
            <a:fillRect/>
          </a:stretch>
        </p:blipFill>
        <p:spPr>
          <a:xfrm>
            <a:off x="3091459" y="1726085"/>
            <a:ext cx="6007100" cy="4216400"/>
          </a:xfrm>
          <a:prstGeom prst="rect">
            <a:avLst/>
          </a:prstGeom>
        </p:spPr>
      </p:pic>
    </p:spTree>
    <p:extLst>
      <p:ext uri="{BB962C8B-B14F-4D97-AF65-F5344CB8AC3E}">
        <p14:creationId xmlns:p14="http://schemas.microsoft.com/office/powerpoint/2010/main" val="4103342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FD6A-EB5A-AB24-C3BB-20E8841B0182}"/>
              </a:ext>
            </a:extLst>
          </p:cNvPr>
          <p:cNvSpPr>
            <a:spLocks noGrp="1"/>
          </p:cNvSpPr>
          <p:nvPr>
            <p:ph type="title"/>
          </p:nvPr>
        </p:nvSpPr>
        <p:spPr/>
        <p:txBody>
          <a:bodyPr/>
          <a:lstStyle/>
          <a:p>
            <a:r>
              <a:rPr lang="en-CH" dirty="0"/>
              <a:t>The Consumer</a:t>
            </a:r>
          </a:p>
        </p:txBody>
      </p:sp>
      <p:sp>
        <p:nvSpPr>
          <p:cNvPr id="4" name="Slide Number Placeholder 3">
            <a:extLst>
              <a:ext uri="{FF2B5EF4-FFF2-40B4-BE49-F238E27FC236}">
                <a16:creationId xmlns:a16="http://schemas.microsoft.com/office/drawing/2014/main" id="{E9075AF3-FAAE-758E-4E88-9D5C5D5D04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pic>
        <p:nvPicPr>
          <p:cNvPr id="5" name="Picture 4">
            <a:extLst>
              <a:ext uri="{FF2B5EF4-FFF2-40B4-BE49-F238E27FC236}">
                <a16:creationId xmlns:a16="http://schemas.microsoft.com/office/drawing/2014/main" id="{AAE06D4F-4C8B-D815-5D2E-1EEDA5B741B5}"/>
              </a:ext>
            </a:extLst>
          </p:cNvPr>
          <p:cNvPicPr>
            <a:picLocks noChangeAspect="1"/>
          </p:cNvPicPr>
          <p:nvPr/>
        </p:nvPicPr>
        <p:blipFill>
          <a:blip r:embed="rId2"/>
          <a:stretch>
            <a:fillRect/>
          </a:stretch>
        </p:blipFill>
        <p:spPr>
          <a:xfrm>
            <a:off x="2007934" y="2049037"/>
            <a:ext cx="8176132" cy="3485489"/>
          </a:xfrm>
          <a:prstGeom prst="rect">
            <a:avLst/>
          </a:prstGeom>
        </p:spPr>
      </p:pic>
      <p:sp>
        <p:nvSpPr>
          <p:cNvPr id="6" name="TextBox 5">
            <a:extLst>
              <a:ext uri="{FF2B5EF4-FFF2-40B4-BE49-F238E27FC236}">
                <a16:creationId xmlns:a16="http://schemas.microsoft.com/office/drawing/2014/main" id="{0BC91D5F-389E-AE69-5B20-C991A754D181}"/>
              </a:ext>
            </a:extLst>
          </p:cNvPr>
          <p:cNvSpPr txBox="1"/>
          <p:nvPr/>
        </p:nvSpPr>
        <p:spPr>
          <a:xfrm>
            <a:off x="3857135" y="5771575"/>
            <a:ext cx="4475748" cy="584775"/>
          </a:xfrm>
          <a:prstGeom prst="rect">
            <a:avLst/>
          </a:prstGeom>
          <a:noFill/>
        </p:spPr>
        <p:txBody>
          <a:bodyPr wrap="square" rtlCol="0">
            <a:spAutoFit/>
          </a:bodyPr>
          <a:lstStyle/>
          <a:p>
            <a:r>
              <a:rPr lang="en-CH" sz="3200" dirty="0">
                <a:solidFill>
                  <a:srgbClr val="C00000"/>
                </a:solidFill>
              </a:rPr>
              <a:t>Where is the problem?</a:t>
            </a:r>
          </a:p>
        </p:txBody>
      </p:sp>
    </p:spTree>
    <p:extLst>
      <p:ext uri="{BB962C8B-B14F-4D97-AF65-F5344CB8AC3E}">
        <p14:creationId xmlns:p14="http://schemas.microsoft.com/office/powerpoint/2010/main" val="3454816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FD6A-EB5A-AB24-C3BB-20E8841B0182}"/>
              </a:ext>
            </a:extLst>
          </p:cNvPr>
          <p:cNvSpPr>
            <a:spLocks noGrp="1"/>
          </p:cNvSpPr>
          <p:nvPr>
            <p:ph type="title"/>
          </p:nvPr>
        </p:nvSpPr>
        <p:spPr/>
        <p:txBody>
          <a:bodyPr/>
          <a:lstStyle/>
          <a:p>
            <a:r>
              <a:rPr lang="en-CH" dirty="0"/>
              <a:t>The Consumer</a:t>
            </a:r>
          </a:p>
        </p:txBody>
      </p:sp>
      <p:sp>
        <p:nvSpPr>
          <p:cNvPr id="4" name="Slide Number Placeholder 3">
            <a:extLst>
              <a:ext uri="{FF2B5EF4-FFF2-40B4-BE49-F238E27FC236}">
                <a16:creationId xmlns:a16="http://schemas.microsoft.com/office/drawing/2014/main" id="{E9075AF3-FAAE-758E-4E88-9D5C5D5D04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pic>
        <p:nvPicPr>
          <p:cNvPr id="5" name="Picture 4">
            <a:extLst>
              <a:ext uri="{FF2B5EF4-FFF2-40B4-BE49-F238E27FC236}">
                <a16:creationId xmlns:a16="http://schemas.microsoft.com/office/drawing/2014/main" id="{AAE06D4F-4C8B-D815-5D2E-1EEDA5B741B5}"/>
              </a:ext>
            </a:extLst>
          </p:cNvPr>
          <p:cNvPicPr>
            <a:picLocks noChangeAspect="1"/>
          </p:cNvPicPr>
          <p:nvPr/>
        </p:nvPicPr>
        <p:blipFill>
          <a:blip r:embed="rId2"/>
          <a:stretch>
            <a:fillRect/>
          </a:stretch>
        </p:blipFill>
        <p:spPr>
          <a:xfrm>
            <a:off x="2007934" y="2049037"/>
            <a:ext cx="8176132" cy="3485489"/>
          </a:xfrm>
          <a:prstGeom prst="rect">
            <a:avLst/>
          </a:prstGeom>
        </p:spPr>
      </p:pic>
      <p:sp>
        <p:nvSpPr>
          <p:cNvPr id="6" name="TextBox 5">
            <a:extLst>
              <a:ext uri="{FF2B5EF4-FFF2-40B4-BE49-F238E27FC236}">
                <a16:creationId xmlns:a16="http://schemas.microsoft.com/office/drawing/2014/main" id="{0BC91D5F-389E-AE69-5B20-C991A754D181}"/>
              </a:ext>
            </a:extLst>
          </p:cNvPr>
          <p:cNvSpPr txBox="1"/>
          <p:nvPr/>
        </p:nvSpPr>
        <p:spPr>
          <a:xfrm>
            <a:off x="8108060" y="2342575"/>
            <a:ext cx="3240972" cy="584775"/>
          </a:xfrm>
          <a:prstGeom prst="rect">
            <a:avLst/>
          </a:prstGeom>
          <a:noFill/>
        </p:spPr>
        <p:txBody>
          <a:bodyPr wrap="square" rtlCol="0">
            <a:spAutoFit/>
          </a:bodyPr>
          <a:lstStyle/>
          <a:p>
            <a:r>
              <a:rPr lang="en-CH" sz="3200" dirty="0">
                <a:solidFill>
                  <a:srgbClr val="C00000"/>
                </a:solidFill>
              </a:rPr>
              <a:t>Bad Interleaving!</a:t>
            </a:r>
          </a:p>
        </p:txBody>
      </p:sp>
      <p:cxnSp>
        <p:nvCxnSpPr>
          <p:cNvPr id="7" name="Straight Arrow Connector 6">
            <a:extLst>
              <a:ext uri="{FF2B5EF4-FFF2-40B4-BE49-F238E27FC236}">
                <a16:creationId xmlns:a16="http://schemas.microsoft.com/office/drawing/2014/main" id="{8926C46E-B1D2-BDA7-5261-7A6499915C3E}"/>
              </a:ext>
            </a:extLst>
          </p:cNvPr>
          <p:cNvCxnSpPr/>
          <p:nvPr/>
        </p:nvCxnSpPr>
        <p:spPr>
          <a:xfrm flipH="1">
            <a:off x="6220326" y="2911642"/>
            <a:ext cx="1888958" cy="1287379"/>
          </a:xfrm>
          <a:prstGeom prst="straightConnector1">
            <a:avLst/>
          </a:prstGeom>
          <a:ln w="603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51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070-5469-3DF0-8BA7-17600362C4C7}"/>
              </a:ext>
            </a:extLst>
          </p:cNvPr>
          <p:cNvSpPr>
            <a:spLocks noGrp="1"/>
          </p:cNvSpPr>
          <p:nvPr>
            <p:ph type="title"/>
          </p:nvPr>
        </p:nvSpPr>
        <p:spPr/>
        <p:txBody>
          <a:bodyPr/>
          <a:lstStyle/>
          <a:p>
            <a:r>
              <a:rPr lang="en-CH" dirty="0"/>
              <a:t>How about now?</a:t>
            </a:r>
          </a:p>
        </p:txBody>
      </p:sp>
      <p:sp>
        <p:nvSpPr>
          <p:cNvPr id="4" name="Slide Number Placeholder 3">
            <a:extLst>
              <a:ext uri="{FF2B5EF4-FFF2-40B4-BE49-F238E27FC236}">
                <a16:creationId xmlns:a16="http://schemas.microsoft.com/office/drawing/2014/main" id="{95470EBE-E990-8B7C-4053-E86EE40516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pic>
        <p:nvPicPr>
          <p:cNvPr id="5" name="Picture 4">
            <a:extLst>
              <a:ext uri="{FF2B5EF4-FFF2-40B4-BE49-F238E27FC236}">
                <a16:creationId xmlns:a16="http://schemas.microsoft.com/office/drawing/2014/main" id="{FEFB41B5-1BCF-A5DC-B60E-B56AAD504587}"/>
              </a:ext>
            </a:extLst>
          </p:cNvPr>
          <p:cNvPicPr>
            <a:picLocks noChangeAspect="1"/>
          </p:cNvPicPr>
          <p:nvPr/>
        </p:nvPicPr>
        <p:blipFill>
          <a:blip r:embed="rId2"/>
          <a:stretch>
            <a:fillRect/>
          </a:stretch>
        </p:blipFill>
        <p:spPr>
          <a:xfrm>
            <a:off x="73822" y="2004561"/>
            <a:ext cx="12042374" cy="3659449"/>
          </a:xfrm>
          <a:prstGeom prst="rect">
            <a:avLst/>
          </a:prstGeom>
        </p:spPr>
      </p:pic>
    </p:spTree>
    <p:extLst>
      <p:ext uri="{BB962C8B-B14F-4D97-AF65-F5344CB8AC3E}">
        <p14:creationId xmlns:p14="http://schemas.microsoft.com/office/powerpoint/2010/main" val="882077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070-5469-3DF0-8BA7-17600362C4C7}"/>
              </a:ext>
            </a:extLst>
          </p:cNvPr>
          <p:cNvSpPr>
            <a:spLocks noGrp="1"/>
          </p:cNvSpPr>
          <p:nvPr>
            <p:ph type="title"/>
          </p:nvPr>
        </p:nvSpPr>
        <p:spPr/>
        <p:txBody>
          <a:bodyPr/>
          <a:lstStyle/>
          <a:p>
            <a:r>
              <a:rPr lang="en-CH" dirty="0"/>
              <a:t>How about now?</a:t>
            </a:r>
          </a:p>
        </p:txBody>
      </p:sp>
      <p:sp>
        <p:nvSpPr>
          <p:cNvPr id="4" name="Slide Number Placeholder 3">
            <a:extLst>
              <a:ext uri="{FF2B5EF4-FFF2-40B4-BE49-F238E27FC236}">
                <a16:creationId xmlns:a16="http://schemas.microsoft.com/office/drawing/2014/main" id="{95470EBE-E990-8B7C-4053-E86EE40516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pic>
        <p:nvPicPr>
          <p:cNvPr id="5" name="Picture 4">
            <a:extLst>
              <a:ext uri="{FF2B5EF4-FFF2-40B4-BE49-F238E27FC236}">
                <a16:creationId xmlns:a16="http://schemas.microsoft.com/office/drawing/2014/main" id="{FEFB41B5-1BCF-A5DC-B60E-B56AAD504587}"/>
              </a:ext>
            </a:extLst>
          </p:cNvPr>
          <p:cNvPicPr>
            <a:picLocks noChangeAspect="1"/>
          </p:cNvPicPr>
          <p:nvPr/>
        </p:nvPicPr>
        <p:blipFill>
          <a:blip r:embed="rId2"/>
          <a:stretch>
            <a:fillRect/>
          </a:stretch>
        </p:blipFill>
        <p:spPr>
          <a:xfrm>
            <a:off x="73822" y="1190201"/>
            <a:ext cx="12042374" cy="3659449"/>
          </a:xfrm>
          <a:prstGeom prst="rect">
            <a:avLst/>
          </a:prstGeom>
        </p:spPr>
      </p:pic>
      <p:pic>
        <p:nvPicPr>
          <p:cNvPr id="3" name="Picture 2">
            <a:extLst>
              <a:ext uri="{FF2B5EF4-FFF2-40B4-BE49-F238E27FC236}">
                <a16:creationId xmlns:a16="http://schemas.microsoft.com/office/drawing/2014/main" id="{911022AB-2C0B-1587-45B7-068EF32DD196}"/>
              </a:ext>
            </a:extLst>
          </p:cNvPr>
          <p:cNvPicPr>
            <a:picLocks noChangeAspect="1"/>
          </p:cNvPicPr>
          <p:nvPr/>
        </p:nvPicPr>
        <p:blipFill>
          <a:blip r:embed="rId3"/>
          <a:stretch>
            <a:fillRect/>
          </a:stretch>
        </p:blipFill>
        <p:spPr>
          <a:xfrm>
            <a:off x="200527" y="4905862"/>
            <a:ext cx="9033260" cy="1771081"/>
          </a:xfrm>
          <a:prstGeom prst="rect">
            <a:avLst/>
          </a:prstGeom>
        </p:spPr>
      </p:pic>
    </p:spTree>
    <p:extLst>
      <p:ext uri="{BB962C8B-B14F-4D97-AF65-F5344CB8AC3E}">
        <p14:creationId xmlns:p14="http://schemas.microsoft.com/office/powerpoint/2010/main" val="4068886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0B4A-469B-2F0C-2772-41B08EF67886}"/>
              </a:ext>
            </a:extLst>
          </p:cNvPr>
          <p:cNvSpPr>
            <a:spLocks noGrp="1"/>
          </p:cNvSpPr>
          <p:nvPr>
            <p:ph type="title"/>
          </p:nvPr>
        </p:nvSpPr>
        <p:spPr/>
        <p:txBody>
          <a:bodyPr/>
          <a:lstStyle/>
          <a:p>
            <a:r>
              <a:rPr lang="en-CH" dirty="0"/>
              <a:t>Solution? </a:t>
            </a:r>
            <a:r>
              <a:rPr lang="en-GB" dirty="0"/>
              <a:t>Use wait/notify!</a:t>
            </a:r>
            <a:endParaRPr lang="en-CH" dirty="0"/>
          </a:p>
        </p:txBody>
      </p:sp>
      <p:sp>
        <p:nvSpPr>
          <p:cNvPr id="4" name="Slide Number Placeholder 3">
            <a:extLst>
              <a:ext uri="{FF2B5EF4-FFF2-40B4-BE49-F238E27FC236}">
                <a16:creationId xmlns:a16="http://schemas.microsoft.com/office/drawing/2014/main" id="{CDBD2F92-AEF7-2AF8-A75E-BA383763D2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pic>
        <p:nvPicPr>
          <p:cNvPr id="5" name="Picture 4">
            <a:extLst>
              <a:ext uri="{FF2B5EF4-FFF2-40B4-BE49-F238E27FC236}">
                <a16:creationId xmlns:a16="http://schemas.microsoft.com/office/drawing/2014/main" id="{1A4DE97A-C766-6E70-BBC8-E5D4C0D7AD4F}"/>
              </a:ext>
            </a:extLst>
          </p:cNvPr>
          <p:cNvPicPr>
            <a:picLocks noChangeAspect="1"/>
          </p:cNvPicPr>
          <p:nvPr/>
        </p:nvPicPr>
        <p:blipFill>
          <a:blip r:embed="rId2"/>
          <a:stretch>
            <a:fillRect/>
          </a:stretch>
        </p:blipFill>
        <p:spPr>
          <a:xfrm>
            <a:off x="338446" y="1273814"/>
            <a:ext cx="11143866" cy="5265098"/>
          </a:xfrm>
          <a:prstGeom prst="rect">
            <a:avLst/>
          </a:prstGeom>
        </p:spPr>
      </p:pic>
    </p:spTree>
    <p:extLst>
      <p:ext uri="{BB962C8B-B14F-4D97-AF65-F5344CB8AC3E}">
        <p14:creationId xmlns:p14="http://schemas.microsoft.com/office/powerpoint/2010/main" val="119959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5"/>
          <p:cNvSpPr txBox="1">
            <a:spLocks noGrp="1"/>
          </p:cNvSpPr>
          <p:nvPr>
            <p:ph type="title"/>
          </p:nvPr>
        </p:nvSpPr>
        <p:spPr>
          <a:xfrm>
            <a:off x="338446" y="181057"/>
            <a:ext cx="11513100" cy="1131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4400" b="0" i="0" u="none" strike="noStrike" cap="none" dirty="0">
                <a:solidFill>
                  <a:schemeClr val="dk1"/>
                </a:solidFill>
                <a:latin typeface="Calibri"/>
                <a:ea typeface="Calibri"/>
                <a:cs typeface="Calibri"/>
                <a:sym typeface="Calibri"/>
              </a:rPr>
              <a:t>Wait and Notify Recap</a:t>
            </a:r>
            <a:endParaRPr sz="4400" b="0" i="0" u="none" strike="noStrike" cap="none" dirty="0">
              <a:solidFill>
                <a:schemeClr val="dk1"/>
              </a:solidFill>
              <a:latin typeface="Calibri"/>
              <a:ea typeface="Calibri"/>
              <a:cs typeface="Calibri"/>
              <a:sym typeface="Calibri"/>
            </a:endParaRPr>
          </a:p>
        </p:txBody>
      </p:sp>
      <p:sp>
        <p:nvSpPr>
          <p:cNvPr id="577" name="Google Shape;577;p55"/>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57</a:t>
            </a:fld>
            <a:endParaRPr sz="1200" b="0" i="0" u="none" strike="noStrike" cap="none" dirty="0">
              <a:solidFill>
                <a:srgbClr val="888888"/>
              </a:solidFill>
              <a:latin typeface="Calibri"/>
              <a:ea typeface="Calibri"/>
              <a:cs typeface="Calibri"/>
              <a:sym typeface="Calibri"/>
            </a:endParaRPr>
          </a:p>
        </p:txBody>
      </p:sp>
      <p:pic>
        <p:nvPicPr>
          <p:cNvPr id="578" name="Google Shape;578;p55"/>
          <p:cNvPicPr preferRelativeResize="0"/>
          <p:nvPr/>
        </p:nvPicPr>
        <p:blipFill>
          <a:blip r:embed="rId3">
            <a:alphaModFix/>
          </a:blip>
          <a:stretch>
            <a:fillRect/>
          </a:stretch>
        </p:blipFill>
        <p:spPr>
          <a:xfrm>
            <a:off x="6207411" y="1984412"/>
            <a:ext cx="3564450" cy="1322566"/>
          </a:xfrm>
          <a:prstGeom prst="rect">
            <a:avLst/>
          </a:prstGeom>
          <a:noFill/>
          <a:ln>
            <a:noFill/>
          </a:ln>
        </p:spPr>
      </p:pic>
      <p:pic>
        <p:nvPicPr>
          <p:cNvPr id="579" name="Google Shape;579;p55"/>
          <p:cNvPicPr preferRelativeResize="0"/>
          <p:nvPr/>
        </p:nvPicPr>
        <p:blipFill>
          <a:blip r:embed="rId4">
            <a:alphaModFix/>
          </a:blip>
          <a:stretch>
            <a:fillRect/>
          </a:stretch>
        </p:blipFill>
        <p:spPr>
          <a:xfrm>
            <a:off x="1184236" y="1984412"/>
            <a:ext cx="3564450" cy="1319000"/>
          </a:xfrm>
          <a:prstGeom prst="rect">
            <a:avLst/>
          </a:prstGeom>
          <a:noFill/>
          <a:ln>
            <a:noFill/>
          </a:ln>
        </p:spPr>
      </p:pic>
      <p:sp>
        <p:nvSpPr>
          <p:cNvPr id="4" name="Textfeld 3">
            <a:extLst>
              <a:ext uri="{FF2B5EF4-FFF2-40B4-BE49-F238E27FC236}">
                <a16:creationId xmlns:a16="http://schemas.microsoft.com/office/drawing/2014/main" id="{6C5E6496-7195-498A-999D-F3E6AE874F5A}"/>
              </a:ext>
            </a:extLst>
          </p:cNvPr>
          <p:cNvSpPr txBox="1"/>
          <p:nvPr/>
        </p:nvSpPr>
        <p:spPr>
          <a:xfrm>
            <a:off x="2790966" y="4299045"/>
            <a:ext cx="6148317" cy="584775"/>
          </a:xfrm>
          <a:prstGeom prst="rect">
            <a:avLst/>
          </a:prstGeom>
          <a:noFill/>
        </p:spPr>
        <p:txBody>
          <a:bodyPr wrap="square" rtlCol="0">
            <a:spAutoFit/>
          </a:bodyPr>
          <a:lstStyle/>
          <a:p>
            <a:pPr algn="ctr"/>
            <a:r>
              <a:rPr lang="de-CH" sz="3200" dirty="0" err="1">
                <a:latin typeface="Calibri" panose="020F0502020204030204" pitchFamily="34" charset="0"/>
                <a:cs typeface="Calibri" panose="020F0502020204030204" pitchFamily="34" charset="0"/>
              </a:rPr>
              <a:t>What</a:t>
            </a:r>
            <a:r>
              <a:rPr lang="de-CH" sz="3200" dirty="0">
                <a:latin typeface="Calibri" panose="020F0502020204030204" pitchFamily="34" charset="0"/>
                <a:cs typeface="Calibri" panose="020F0502020204030204" pitchFamily="34" charset="0"/>
              </a:rPr>
              <a:t> </a:t>
            </a:r>
            <a:r>
              <a:rPr lang="de-CH" sz="3200" dirty="0" err="1">
                <a:latin typeface="Calibri" panose="020F0502020204030204" pitchFamily="34" charset="0"/>
                <a:cs typeface="Calibri" panose="020F0502020204030204" pitchFamily="34" charset="0"/>
              </a:rPr>
              <a:t>is</a:t>
            </a:r>
            <a:r>
              <a:rPr lang="de-CH" sz="3200" dirty="0">
                <a:latin typeface="Calibri" panose="020F0502020204030204" pitchFamily="34" charset="0"/>
                <a:cs typeface="Calibri" panose="020F0502020204030204" pitchFamily="34" charset="0"/>
              </a:rPr>
              <a:t> the </a:t>
            </a:r>
            <a:r>
              <a:rPr lang="de-CH" sz="3200" dirty="0" err="1">
                <a:latin typeface="Calibri" panose="020F0502020204030204" pitchFamily="34" charset="0"/>
                <a:cs typeface="Calibri" panose="020F0502020204030204" pitchFamily="34" charset="0"/>
              </a:rPr>
              <a:t>difference</a:t>
            </a:r>
            <a:r>
              <a:rPr lang="de-CH" sz="3200" dirty="0">
                <a:latin typeface="Calibri" panose="020F0502020204030204" pitchFamily="34" charset="0"/>
                <a:cs typeface="Calibri" panose="020F0502020204030204" pitchFamily="34" charset="0"/>
              </a:rPr>
              <a:t>? </a:t>
            </a:r>
            <a:r>
              <a:rPr lang="de-CH" sz="3200" dirty="0" err="1">
                <a:latin typeface="Calibri" panose="020F0502020204030204" pitchFamily="34" charset="0"/>
                <a:cs typeface="Calibri" panose="020F0502020204030204" pitchFamily="34" charset="0"/>
              </a:rPr>
              <a:t>Issues</a:t>
            </a:r>
            <a:r>
              <a:rPr lang="de-CH"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8F4D0D61-8887-5946-8C93-46803A6CC229}"/>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extLst>
      <p:ext uri="{BB962C8B-B14F-4D97-AF65-F5344CB8AC3E}">
        <p14:creationId xmlns:p14="http://schemas.microsoft.com/office/powerpoint/2010/main" val="3678543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5"/>
          <p:cNvSpPr txBox="1">
            <a:spLocks noGrp="1"/>
          </p:cNvSpPr>
          <p:nvPr>
            <p:ph type="title"/>
          </p:nvPr>
        </p:nvSpPr>
        <p:spPr>
          <a:xfrm>
            <a:off x="338446" y="181057"/>
            <a:ext cx="11513100" cy="1131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4400" b="0" i="0" u="none" strike="noStrike" cap="none" dirty="0">
                <a:solidFill>
                  <a:schemeClr val="dk1"/>
                </a:solidFill>
                <a:latin typeface="Calibri"/>
                <a:ea typeface="Calibri"/>
                <a:cs typeface="Calibri"/>
                <a:sym typeface="Calibri"/>
              </a:rPr>
              <a:t>Wait and Notify Recap</a:t>
            </a:r>
            <a:endParaRPr sz="4400" b="0" i="0" u="none" strike="noStrike" cap="none" dirty="0">
              <a:solidFill>
                <a:schemeClr val="dk1"/>
              </a:solidFill>
              <a:latin typeface="Calibri"/>
              <a:ea typeface="Calibri"/>
              <a:cs typeface="Calibri"/>
              <a:sym typeface="Calibri"/>
            </a:endParaRPr>
          </a:p>
        </p:txBody>
      </p:sp>
      <p:sp>
        <p:nvSpPr>
          <p:cNvPr id="577" name="Google Shape;577;p55"/>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58</a:t>
            </a:fld>
            <a:endParaRPr sz="1200" b="0" i="0" u="none" strike="noStrike" cap="none" dirty="0">
              <a:solidFill>
                <a:srgbClr val="888888"/>
              </a:solidFill>
              <a:latin typeface="Calibri"/>
              <a:ea typeface="Calibri"/>
              <a:cs typeface="Calibri"/>
              <a:sym typeface="Calibri"/>
            </a:endParaRPr>
          </a:p>
        </p:txBody>
      </p:sp>
      <p:pic>
        <p:nvPicPr>
          <p:cNvPr id="578" name="Google Shape;578;p55"/>
          <p:cNvPicPr preferRelativeResize="0"/>
          <p:nvPr/>
        </p:nvPicPr>
        <p:blipFill>
          <a:blip r:embed="rId3">
            <a:alphaModFix/>
          </a:blip>
          <a:stretch>
            <a:fillRect/>
          </a:stretch>
        </p:blipFill>
        <p:spPr>
          <a:xfrm>
            <a:off x="6207411" y="1984412"/>
            <a:ext cx="3564450" cy="1322566"/>
          </a:xfrm>
          <a:prstGeom prst="rect">
            <a:avLst/>
          </a:prstGeom>
          <a:noFill/>
          <a:ln>
            <a:noFill/>
          </a:ln>
        </p:spPr>
      </p:pic>
      <p:pic>
        <p:nvPicPr>
          <p:cNvPr id="579" name="Google Shape;579;p55"/>
          <p:cNvPicPr preferRelativeResize="0"/>
          <p:nvPr/>
        </p:nvPicPr>
        <p:blipFill>
          <a:blip r:embed="rId4">
            <a:alphaModFix/>
          </a:blip>
          <a:stretch>
            <a:fillRect/>
          </a:stretch>
        </p:blipFill>
        <p:spPr>
          <a:xfrm>
            <a:off x="1184236" y="1984412"/>
            <a:ext cx="3564450" cy="1319000"/>
          </a:xfrm>
          <a:prstGeom prst="rect">
            <a:avLst/>
          </a:prstGeom>
          <a:noFill/>
          <a:ln>
            <a:noFill/>
          </a:ln>
        </p:spPr>
      </p:pic>
      <p:sp>
        <p:nvSpPr>
          <p:cNvPr id="4" name="Textfeld 3">
            <a:extLst>
              <a:ext uri="{FF2B5EF4-FFF2-40B4-BE49-F238E27FC236}">
                <a16:creationId xmlns:a16="http://schemas.microsoft.com/office/drawing/2014/main" id="{6C5E6496-7195-498A-999D-F3E6AE874F5A}"/>
              </a:ext>
            </a:extLst>
          </p:cNvPr>
          <p:cNvSpPr txBox="1"/>
          <p:nvPr/>
        </p:nvSpPr>
        <p:spPr>
          <a:xfrm>
            <a:off x="2409921" y="4293055"/>
            <a:ext cx="7594980" cy="1077218"/>
          </a:xfrm>
          <a:prstGeom prst="rect">
            <a:avLst/>
          </a:prstGeom>
          <a:noFill/>
        </p:spPr>
        <p:txBody>
          <a:bodyPr wrap="square" rtlCol="0">
            <a:spAutoFit/>
          </a:bodyPr>
          <a:lstStyle/>
          <a:p>
            <a:pPr marL="0" lvl="0" indent="0" algn="l" rtl="0">
              <a:spcBef>
                <a:spcPts val="1000"/>
              </a:spcBef>
              <a:spcAft>
                <a:spcPts val="0"/>
              </a:spcAft>
              <a:buNone/>
            </a:pPr>
            <a:r>
              <a:rPr lang="en-US" sz="3200" dirty="0"/>
              <a:t>Spurious wake-ups and </a:t>
            </a:r>
            <a:r>
              <a:rPr lang="en-US" sz="3200" dirty="0" err="1"/>
              <a:t>notifyAll</a:t>
            </a:r>
            <a:r>
              <a:rPr lang="en-US" sz="3200" dirty="0"/>
              <a:t>()</a:t>
            </a:r>
            <a:br>
              <a:rPr lang="en-US" sz="3200" dirty="0"/>
            </a:br>
            <a:r>
              <a:rPr lang="en-US" sz="3200" dirty="0"/>
              <a:t>  </a:t>
            </a:r>
            <a:r>
              <a:rPr lang="en-US" sz="3200" dirty="0">
                <a:sym typeface="Wingdings" panose="05000000000000000000" pitchFamily="2" charset="2"/>
              </a:rPr>
              <a:t> </a:t>
            </a:r>
            <a:r>
              <a:rPr lang="en-US" sz="3200" dirty="0">
                <a:latin typeface="Courier New"/>
                <a:ea typeface="Courier New"/>
                <a:cs typeface="Courier New"/>
                <a:sym typeface="Courier New"/>
              </a:rPr>
              <a:t>wait</a:t>
            </a:r>
            <a:r>
              <a:rPr lang="en-US" sz="3200" dirty="0"/>
              <a:t> has to be in a </a:t>
            </a:r>
            <a:r>
              <a:rPr lang="en-US" sz="3200" dirty="0">
                <a:latin typeface="Courier New"/>
                <a:ea typeface="Courier New"/>
                <a:cs typeface="Courier New"/>
                <a:sym typeface="Courier New"/>
              </a:rPr>
              <a:t>while</a:t>
            </a:r>
            <a:r>
              <a:rPr lang="en-US" sz="3200" dirty="0"/>
              <a:t> loop</a:t>
            </a:r>
          </a:p>
        </p:txBody>
      </p:sp>
      <p:cxnSp>
        <p:nvCxnSpPr>
          <p:cNvPr id="7" name="Google Shape;580;p55">
            <a:extLst>
              <a:ext uri="{FF2B5EF4-FFF2-40B4-BE49-F238E27FC236}">
                <a16:creationId xmlns:a16="http://schemas.microsoft.com/office/drawing/2014/main" id="{B1CCC1BB-C3BC-4F12-A93F-04C630C5D211}"/>
              </a:ext>
            </a:extLst>
          </p:cNvPr>
          <p:cNvCxnSpPr/>
          <p:nvPr/>
        </p:nvCxnSpPr>
        <p:spPr>
          <a:xfrm flipH="1">
            <a:off x="7158487" y="1668823"/>
            <a:ext cx="1677300" cy="1882200"/>
          </a:xfrm>
          <a:prstGeom prst="straightConnector1">
            <a:avLst/>
          </a:prstGeom>
          <a:noFill/>
          <a:ln w="76200" cap="flat" cmpd="sng">
            <a:solidFill>
              <a:srgbClr val="FF0000"/>
            </a:solidFill>
            <a:prstDash val="solid"/>
            <a:round/>
            <a:headEnd type="none" w="med" len="med"/>
            <a:tailEnd type="none" w="med" len="med"/>
          </a:ln>
        </p:spPr>
      </p:cxnSp>
      <p:cxnSp>
        <p:nvCxnSpPr>
          <p:cNvPr id="8" name="Google Shape;581;p55">
            <a:extLst>
              <a:ext uri="{FF2B5EF4-FFF2-40B4-BE49-F238E27FC236}">
                <a16:creationId xmlns:a16="http://schemas.microsoft.com/office/drawing/2014/main" id="{5CBAB6DD-27AC-4B08-866F-D3C4083BCC9F}"/>
              </a:ext>
            </a:extLst>
          </p:cNvPr>
          <p:cNvCxnSpPr/>
          <p:nvPr/>
        </p:nvCxnSpPr>
        <p:spPr>
          <a:xfrm>
            <a:off x="7164762" y="1668823"/>
            <a:ext cx="1666500" cy="1882200"/>
          </a:xfrm>
          <a:prstGeom prst="straightConnector1">
            <a:avLst/>
          </a:prstGeom>
          <a:noFill/>
          <a:ln w="76200" cap="flat" cmpd="sng">
            <a:solidFill>
              <a:srgbClr val="FF0000"/>
            </a:solidFill>
            <a:prstDash val="solid"/>
            <a:round/>
            <a:headEnd type="none" w="med" len="med"/>
            <a:tailEnd type="none" w="med" len="med"/>
          </a:ln>
        </p:spPr>
      </p:cxnSp>
      <p:sp>
        <p:nvSpPr>
          <p:cNvPr id="9" name="TextBox 8">
            <a:extLst>
              <a:ext uri="{FF2B5EF4-FFF2-40B4-BE49-F238E27FC236}">
                <a16:creationId xmlns:a16="http://schemas.microsoft.com/office/drawing/2014/main" id="{B62B004E-36A5-3242-8C72-DCE40B1A013D}"/>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extLst>
      <p:ext uri="{BB962C8B-B14F-4D97-AF65-F5344CB8AC3E}">
        <p14:creationId xmlns:p14="http://schemas.microsoft.com/office/powerpoint/2010/main" val="3769020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C0BB-4E4A-1CF1-1D34-9348A01ED449}"/>
              </a:ext>
            </a:extLst>
          </p:cNvPr>
          <p:cNvSpPr>
            <a:spLocks noGrp="1"/>
          </p:cNvSpPr>
          <p:nvPr>
            <p:ph type="title"/>
          </p:nvPr>
        </p:nvSpPr>
        <p:spPr/>
        <p:txBody>
          <a:bodyPr/>
          <a:lstStyle/>
          <a:p>
            <a:r>
              <a:rPr lang="en-CH" dirty="0"/>
              <a:t>Wait and Notify Recap</a:t>
            </a:r>
          </a:p>
        </p:txBody>
      </p:sp>
      <p:sp>
        <p:nvSpPr>
          <p:cNvPr id="4" name="Slide Number Placeholder 3">
            <a:extLst>
              <a:ext uri="{FF2B5EF4-FFF2-40B4-BE49-F238E27FC236}">
                <a16:creationId xmlns:a16="http://schemas.microsoft.com/office/drawing/2014/main" id="{CB9992DA-0272-1EA8-F6B4-3FB69BF2F6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pic>
        <p:nvPicPr>
          <p:cNvPr id="5" name="Picture 4">
            <a:extLst>
              <a:ext uri="{FF2B5EF4-FFF2-40B4-BE49-F238E27FC236}">
                <a16:creationId xmlns:a16="http://schemas.microsoft.com/office/drawing/2014/main" id="{395C9B3A-9351-198F-7855-9EA57AB0718B}"/>
              </a:ext>
            </a:extLst>
          </p:cNvPr>
          <p:cNvPicPr>
            <a:picLocks noChangeAspect="1"/>
          </p:cNvPicPr>
          <p:nvPr/>
        </p:nvPicPr>
        <p:blipFill>
          <a:blip r:embed="rId3"/>
          <a:stretch>
            <a:fillRect/>
          </a:stretch>
        </p:blipFill>
        <p:spPr>
          <a:xfrm>
            <a:off x="338446" y="1312220"/>
            <a:ext cx="10431154" cy="5176557"/>
          </a:xfrm>
          <a:prstGeom prst="rect">
            <a:avLst/>
          </a:prstGeom>
        </p:spPr>
      </p:pic>
    </p:spTree>
    <p:extLst>
      <p:ext uri="{BB962C8B-B14F-4D97-AF65-F5344CB8AC3E}">
        <p14:creationId xmlns:p14="http://schemas.microsoft.com/office/powerpoint/2010/main" val="224785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338446" y="181057"/>
            <a:ext cx="11513100" cy="1131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Task D: </a:t>
            </a:r>
            <a:r>
              <a:rPr lang="en-US" sz="4400" b="0" i="0" u="none" strike="noStrike" cap="none" dirty="0" err="1">
                <a:solidFill>
                  <a:schemeClr val="dk1"/>
                </a:solidFill>
                <a:latin typeface="Calibri"/>
                <a:ea typeface="Calibri"/>
                <a:cs typeface="Calibri"/>
                <a:sym typeface="Calibri"/>
              </a:rPr>
              <a:t>PartitionData</a:t>
            </a:r>
            <a:endParaRPr dirty="0"/>
          </a:p>
        </p:txBody>
      </p:sp>
      <p:sp>
        <p:nvSpPr>
          <p:cNvPr id="69" name="Google Shape;69;p11"/>
          <p:cNvSpPr txBox="1">
            <a:spLocks noGrp="1"/>
          </p:cNvSpPr>
          <p:nvPr>
            <p:ph type="body" idx="1"/>
          </p:nvPr>
        </p:nvSpPr>
        <p:spPr>
          <a:xfrm>
            <a:off x="338445" y="1525979"/>
            <a:ext cx="11513100" cy="467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dirty="0"/>
              <a:t>S</a:t>
            </a:r>
            <a:r>
              <a:rPr lang="en-US" sz="3200" b="0" i="0" u="none" strike="noStrike" cap="none" dirty="0">
                <a:solidFill>
                  <a:schemeClr val="dk1"/>
                </a:solidFill>
                <a:latin typeface="Calibri"/>
                <a:ea typeface="Calibri"/>
                <a:cs typeface="Calibri"/>
                <a:sym typeface="Calibri"/>
              </a:rPr>
              <a:t>tatic partitioning </a:t>
            </a:r>
            <a:r>
              <a:rPr lang="en-US" dirty="0"/>
              <a:t>vs.</a:t>
            </a:r>
            <a:r>
              <a:rPr lang="en-US" sz="3200" b="0" i="0" u="none" strike="noStrike" cap="none" dirty="0">
                <a:solidFill>
                  <a:schemeClr val="dk1"/>
                </a:solidFill>
                <a:latin typeface="Calibri"/>
                <a:ea typeface="Calibri"/>
                <a:cs typeface="Calibri"/>
                <a:sym typeface="Calibri"/>
              </a:rPr>
              <a:t> other</a:t>
            </a:r>
            <a:r>
              <a:rPr lang="en-US" dirty="0"/>
              <a:t>:</a:t>
            </a:r>
            <a:r>
              <a:rPr lang="en-US" sz="3200" b="0" i="0" u="none" strike="noStrike" cap="none" dirty="0">
                <a:solidFill>
                  <a:schemeClr val="dk1"/>
                </a:solidFill>
                <a:latin typeface="Calibri"/>
                <a:ea typeface="Calibri"/>
                <a:cs typeface="Calibri"/>
                <a:sym typeface="Calibri"/>
              </a:rPr>
              <a:t> dynamic, guided, etc</a:t>
            </a:r>
            <a:r>
              <a:rPr lang="en-US" dirty="0"/>
              <a:t>.</a:t>
            </a:r>
          </a:p>
          <a:p>
            <a:pPr marL="0" marR="0" lvl="0" indent="0" algn="l" rtl="0">
              <a:lnSpc>
                <a:spcPct val="90000"/>
              </a:lnSpc>
              <a:spcBef>
                <a:spcPts val="0"/>
              </a:spcBef>
              <a:spcAft>
                <a:spcPts val="0"/>
              </a:spcAft>
              <a:buNone/>
            </a:pPr>
            <a:endParaRPr lang="en-US" dirty="0"/>
          </a:p>
          <a:p>
            <a:pPr marL="0" marR="0" lvl="0" indent="0" algn="l" rtl="0">
              <a:lnSpc>
                <a:spcPct val="90000"/>
              </a:lnSpc>
              <a:spcBef>
                <a:spcPts val="0"/>
              </a:spcBef>
              <a:spcAft>
                <a:spcPts val="0"/>
              </a:spcAft>
              <a:buNone/>
            </a:pPr>
            <a:r>
              <a:rPr lang="en-US" dirty="0"/>
              <a:t>In real world: use existing libraries. well tested, concise, fast (e.g. parallel streams for Java)</a:t>
            </a:r>
            <a:endParaRPr lang="en-US" sz="32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Font typeface="Calibri"/>
              <a:buNone/>
            </a:pPr>
            <a:endParaRPr lang="de-CH" sz="32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Font typeface="Calibri"/>
              <a:buNone/>
            </a:pPr>
            <a:endParaRPr lang="en-CH" dirty="0"/>
          </a:p>
          <a:p>
            <a:pPr marL="0" marR="0" lvl="0" indent="0" algn="l" rtl="0">
              <a:lnSpc>
                <a:spcPct val="90000"/>
              </a:lnSpc>
              <a:spcBef>
                <a:spcPts val="1000"/>
              </a:spcBef>
              <a:spcAft>
                <a:spcPts val="0"/>
              </a:spcAft>
              <a:buClr>
                <a:schemeClr val="dk1"/>
              </a:buClr>
              <a:buFont typeface="Calibri"/>
              <a:buNone/>
            </a:pPr>
            <a:r>
              <a:rPr lang="en-CH" sz="3200" b="0" i="0" u="none" strike="noStrike" cap="none" dirty="0">
                <a:solidFill>
                  <a:srgbClr val="C00000"/>
                </a:solidFill>
                <a:latin typeface="Calibri"/>
                <a:ea typeface="Calibri"/>
                <a:cs typeface="Calibri"/>
                <a:sym typeface="Calibri"/>
              </a:rPr>
              <a:t>Think about edge cases: What if more Threads than values?</a:t>
            </a:r>
          </a:p>
        </p:txBody>
      </p:sp>
      <p:sp>
        <p:nvSpPr>
          <p:cNvPr id="70" name="Google Shape;70;p11"/>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77"/>
          <p:cNvSpPr txBox="1">
            <a:spLocks noGrp="1"/>
          </p:cNvSpPr>
          <p:nvPr>
            <p:ph type="title"/>
          </p:nvPr>
        </p:nvSpPr>
        <p:spPr>
          <a:xfrm>
            <a:off x="338446" y="181057"/>
            <a:ext cx="11513100" cy="113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Reentrant</a:t>
            </a:r>
            <a:endParaRPr/>
          </a:p>
        </p:txBody>
      </p:sp>
      <p:sp>
        <p:nvSpPr>
          <p:cNvPr id="913" name="Google Shape;913;p77"/>
          <p:cNvSpPr txBox="1">
            <a:spLocks noGrp="1"/>
          </p:cNvSpPr>
          <p:nvPr>
            <p:ph type="body" idx="1"/>
          </p:nvPr>
        </p:nvSpPr>
        <p:spPr>
          <a:xfrm>
            <a:off x="338445" y="1525979"/>
            <a:ext cx="11513100" cy="4678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dirty="0"/>
              <a:t>Java locks are reentrant</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dirty="0"/>
              <a:t>A thread can hold a lock more than once</a:t>
            </a:r>
            <a:endParaRPr dirty="0"/>
          </a:p>
          <a:p>
            <a:pPr marL="0" lvl="0" indent="0" algn="l" rtl="0">
              <a:spcBef>
                <a:spcPts val="1000"/>
              </a:spcBef>
              <a:spcAft>
                <a:spcPts val="0"/>
              </a:spcAft>
              <a:buNone/>
            </a:pPr>
            <a:r>
              <a:rPr lang="en-US" dirty="0"/>
              <a:t>Also have to release multiple times</a:t>
            </a:r>
            <a:endParaRPr dirty="0"/>
          </a:p>
        </p:txBody>
      </p:sp>
      <p:sp>
        <p:nvSpPr>
          <p:cNvPr id="914" name="Google Shape;914;p77"/>
          <p:cNvSpPr txBox="1">
            <a:spLocks noGrp="1"/>
          </p:cNvSpPr>
          <p:nvPr>
            <p:ph type="sldNum" idx="12"/>
          </p:nvPr>
        </p:nvSpPr>
        <p:spPr>
          <a:xfrm>
            <a:off x="8610599" y="6356350"/>
            <a:ext cx="3240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60</a:t>
            </a:fld>
            <a:endParaRPr/>
          </a:p>
        </p:txBody>
      </p:sp>
      <p:sp>
        <p:nvSpPr>
          <p:cNvPr id="5" name="TextBox 4">
            <a:extLst>
              <a:ext uri="{FF2B5EF4-FFF2-40B4-BE49-F238E27FC236}">
                <a16:creationId xmlns:a16="http://schemas.microsoft.com/office/drawing/2014/main" id="{9A2208A3-F71D-C840-BE9A-7506B86B9CE9}"/>
              </a:ext>
            </a:extLst>
          </p:cNvPr>
          <p:cNvSpPr txBox="1"/>
          <p:nvPr/>
        </p:nvSpPr>
        <p:spPr>
          <a:xfrm>
            <a:off x="11129325" y="88146"/>
            <a:ext cx="702436" cy="307777"/>
          </a:xfrm>
          <a:prstGeom prst="rect">
            <a:avLst/>
          </a:prstGeom>
          <a:noFill/>
        </p:spPr>
        <p:txBody>
          <a:bodyPr wrap="none" rtlCol="0">
            <a:spAutoFit/>
          </a:bodyPr>
          <a:lstStyle/>
          <a:p>
            <a:r>
              <a:rPr lang="en-US" dirty="0">
                <a:solidFill>
                  <a:srgbClr val="C65A11"/>
                </a:solidFill>
              </a:rPr>
              <a:t>details</a:t>
            </a:r>
          </a:p>
        </p:txBody>
      </p:sp>
    </p:spTree>
    <p:extLst>
      <p:ext uri="{BB962C8B-B14F-4D97-AF65-F5344CB8AC3E}">
        <p14:creationId xmlns:p14="http://schemas.microsoft.com/office/powerpoint/2010/main" val="4085098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78"/>
          <p:cNvSpPr txBox="1">
            <a:spLocks noGrp="1"/>
          </p:cNvSpPr>
          <p:nvPr>
            <p:ph type="title"/>
          </p:nvPr>
        </p:nvSpPr>
        <p:spPr>
          <a:xfrm>
            <a:off x="338446" y="181057"/>
            <a:ext cx="11513100" cy="113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Concurrency vs Parallelism</a:t>
            </a:r>
            <a:endParaRPr dirty="0"/>
          </a:p>
        </p:txBody>
      </p:sp>
      <p:sp>
        <p:nvSpPr>
          <p:cNvPr id="922" name="Google Shape;922;p78"/>
          <p:cNvSpPr txBox="1">
            <a:spLocks noGrp="1"/>
          </p:cNvSpPr>
          <p:nvPr>
            <p:ph type="sldNum" idx="12"/>
          </p:nvPr>
        </p:nvSpPr>
        <p:spPr>
          <a:xfrm>
            <a:off x="8610599" y="6356350"/>
            <a:ext cx="3240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
        <p:nvSpPr>
          <p:cNvPr id="7" name="concurrency…">
            <a:extLst>
              <a:ext uri="{FF2B5EF4-FFF2-40B4-BE49-F238E27FC236}">
                <a16:creationId xmlns:a16="http://schemas.microsoft.com/office/drawing/2014/main" id="{37C140E3-CA67-4C02-A658-74AA99BCC1FB}"/>
              </a:ext>
            </a:extLst>
          </p:cNvPr>
          <p:cNvSpPr txBox="1">
            <a:spLocks noGrp="1"/>
          </p:cNvSpPr>
          <p:nvPr>
            <p:ph type="body" idx="1"/>
          </p:nvPr>
        </p:nvSpPr>
        <p:spPr>
          <a:xfrm>
            <a:off x="843546" y="1708150"/>
            <a:ext cx="10502900" cy="4648200"/>
          </a:xfrm>
          <a:prstGeom prst="rect">
            <a:avLst/>
          </a:prstGeom>
        </p:spPr>
        <p:txBody>
          <a:bodyPr/>
          <a:lstStyle/>
          <a:p>
            <a:pPr marL="0" indent="0" defTabSz="228600">
              <a:spcBef>
                <a:spcPts val="0"/>
              </a:spcBef>
              <a:buSzTx/>
              <a:buNone/>
              <a:defRPr sz="2000" b="1" u="sng"/>
            </a:pPr>
            <a:r>
              <a:rPr lang="de-CH" dirty="0">
                <a:latin typeface="Calibri" panose="020F0502020204030204" pitchFamily="34" charset="0"/>
                <a:cs typeface="Calibri" panose="020F0502020204030204" pitchFamily="34" charset="0"/>
              </a:rPr>
              <a:t>C</a:t>
            </a:r>
            <a:r>
              <a:rPr dirty="0" err="1">
                <a:latin typeface="Calibri" panose="020F0502020204030204" pitchFamily="34" charset="0"/>
                <a:cs typeface="Calibri" panose="020F0502020204030204" pitchFamily="34" charset="0"/>
              </a:rPr>
              <a:t>oncurrency</a:t>
            </a:r>
            <a:endParaRPr dirty="0">
              <a:latin typeface="Calibri" panose="020F0502020204030204" pitchFamily="34" charset="0"/>
              <a:cs typeface="Calibri" panose="020F0502020204030204" pitchFamily="34" charset="0"/>
            </a:endParaRPr>
          </a:p>
          <a:p>
            <a:pPr marL="0" indent="0" defTabSz="228600">
              <a:spcBef>
                <a:spcPts val="0"/>
              </a:spcBef>
              <a:buSzTx/>
              <a:buNone/>
              <a:defRPr sz="2000">
                <a:latin typeface="Helvetica Neue Light"/>
                <a:ea typeface="Helvetica Neue Light"/>
                <a:cs typeface="Helvetica Neue Light"/>
                <a:sym typeface="Helvetica Neue Light"/>
              </a:defRPr>
            </a:pPr>
            <a:r>
              <a:rPr b="1" dirty="0">
                <a:latin typeface="Calibri" panose="020F0502020204030204" pitchFamily="34" charset="0"/>
                <a:ea typeface="Helvetica Neue"/>
                <a:cs typeface="Calibri" panose="020F0502020204030204" pitchFamily="34" charset="0"/>
                <a:sym typeface="Helvetica Neue"/>
              </a:rPr>
              <a:t>Dealing</a:t>
            </a:r>
            <a:r>
              <a:rPr dirty="0">
                <a:latin typeface="Calibri" panose="020F0502020204030204" pitchFamily="34" charset="0"/>
                <a:cs typeface="Calibri" panose="020F0502020204030204" pitchFamily="34" charset="0"/>
              </a:rPr>
              <a:t> with multiple things at the same time </a:t>
            </a:r>
          </a:p>
          <a:p>
            <a:pPr marL="0" indent="0" defTabSz="228600">
              <a:spcBef>
                <a:spcPts val="0"/>
              </a:spcBef>
              <a:buSzTx/>
              <a:buNone/>
              <a:defRPr sz="2000">
                <a:latin typeface="Helvetica Neue Light"/>
                <a:ea typeface="Helvetica Neue Light"/>
                <a:cs typeface="Helvetica Neue Light"/>
                <a:sym typeface="Helvetica Neue Light"/>
              </a:defRPr>
            </a:pPr>
            <a:r>
              <a:rPr dirty="0">
                <a:latin typeface="Calibri" panose="020F0502020204030204" pitchFamily="34" charset="0"/>
                <a:cs typeface="Calibri" panose="020F0502020204030204" pitchFamily="34" charset="0"/>
              </a:rPr>
              <a:t>Reasoning about and managing shared resources. Often used interchangeably with parallelism.</a:t>
            </a:r>
          </a:p>
          <a:p>
            <a:pPr marL="0" indent="0" defTabSz="228600">
              <a:spcBef>
                <a:spcPts val="0"/>
              </a:spcBef>
              <a:buSzTx/>
              <a:buNone/>
              <a:defRPr sz="2000">
                <a:latin typeface="Helvetica Neue Light"/>
                <a:ea typeface="Helvetica Neue Light"/>
                <a:cs typeface="Helvetica Neue Light"/>
                <a:sym typeface="Helvetica Neue Light"/>
              </a:defRPr>
            </a:pPr>
            <a:endParaRPr dirty="0">
              <a:latin typeface="Calibri" panose="020F0502020204030204" pitchFamily="34" charset="0"/>
              <a:cs typeface="Calibri" panose="020F0502020204030204" pitchFamily="34" charset="0"/>
            </a:endParaRPr>
          </a:p>
          <a:p>
            <a:pPr marL="0" indent="0" defTabSz="228600">
              <a:spcBef>
                <a:spcPts val="0"/>
              </a:spcBef>
              <a:buSzTx/>
              <a:buNone/>
              <a:defRPr sz="2000" b="1" u="sng"/>
            </a:pPr>
            <a:r>
              <a:rPr lang="de-CH" dirty="0">
                <a:latin typeface="Calibri" panose="020F0502020204030204" pitchFamily="34" charset="0"/>
                <a:cs typeface="Calibri" panose="020F0502020204030204" pitchFamily="34" charset="0"/>
              </a:rPr>
              <a:t>P</a:t>
            </a:r>
            <a:r>
              <a:rPr dirty="0" err="1">
                <a:latin typeface="Calibri" panose="020F0502020204030204" pitchFamily="34" charset="0"/>
                <a:cs typeface="Calibri" panose="020F0502020204030204" pitchFamily="34" charset="0"/>
              </a:rPr>
              <a:t>arallelism</a:t>
            </a:r>
            <a:endParaRPr dirty="0">
              <a:latin typeface="Calibri" panose="020F0502020204030204" pitchFamily="34" charset="0"/>
              <a:cs typeface="Calibri" panose="020F0502020204030204" pitchFamily="34" charset="0"/>
            </a:endParaRPr>
          </a:p>
          <a:p>
            <a:pPr marL="0" indent="0" defTabSz="228600">
              <a:spcBef>
                <a:spcPts val="0"/>
              </a:spcBef>
              <a:buSzTx/>
              <a:buNone/>
              <a:defRPr sz="2000">
                <a:latin typeface="Helvetica Neue Light"/>
                <a:ea typeface="Helvetica Neue Light"/>
                <a:cs typeface="Helvetica Neue Light"/>
                <a:sym typeface="Helvetica Neue Light"/>
              </a:defRPr>
            </a:pPr>
            <a:r>
              <a:rPr b="1" dirty="0">
                <a:latin typeface="Calibri" panose="020F0502020204030204" pitchFamily="34" charset="0"/>
                <a:ea typeface="Helvetica Neue"/>
                <a:cs typeface="Calibri" panose="020F0502020204030204" pitchFamily="34" charset="0"/>
                <a:sym typeface="Helvetica Neue"/>
              </a:rPr>
              <a:t>Doing</a:t>
            </a:r>
            <a:r>
              <a:rPr dirty="0">
                <a:latin typeface="Calibri" panose="020F0502020204030204" pitchFamily="34" charset="0"/>
                <a:cs typeface="Calibri" panose="020F0502020204030204" pitchFamily="34" charset="0"/>
              </a:rPr>
              <a:t> multiple things at the same time </a:t>
            </a:r>
          </a:p>
          <a:p>
            <a:pPr marL="0" indent="0" defTabSz="228600">
              <a:spcBef>
                <a:spcPts val="0"/>
              </a:spcBef>
              <a:buSzTx/>
              <a:buNone/>
              <a:defRPr sz="2000">
                <a:latin typeface="Helvetica Neue Light"/>
                <a:ea typeface="Helvetica Neue Light"/>
                <a:cs typeface="Helvetica Neue Light"/>
                <a:sym typeface="Helvetica Neue Light"/>
              </a:defRPr>
            </a:pPr>
            <a:r>
              <a:rPr dirty="0">
                <a:latin typeface="Calibri" panose="020F0502020204030204" pitchFamily="34" charset="0"/>
                <a:cs typeface="Calibri" panose="020F0502020204030204" pitchFamily="34" charset="0"/>
              </a:rPr>
              <a:t>Performing computations simultaneously; either actually, if sufficient computations units (CPUs, cores, ...) are available, or virtually, via some form of alternation. </a:t>
            </a:r>
            <a:r>
              <a:rPr sz="2000" dirty="0">
                <a:latin typeface="Calibri" panose="020F0502020204030204" pitchFamily="34" charset="0"/>
                <a:cs typeface="Calibri" panose="020F0502020204030204" pitchFamily="34" charset="0"/>
              </a:rPr>
              <a:t>Often used interchangeably with concurrency. Parallelism can be specified explicitly by manually assigning tasks to threads or implicitly by using a framework that takes care of distributing tasks to threads.</a:t>
            </a:r>
          </a:p>
          <a:p>
            <a:pPr marL="0" indent="0" defTabSz="228600">
              <a:spcBef>
                <a:spcPts val="0"/>
              </a:spcBef>
              <a:buSzTx/>
              <a:buNone/>
              <a:defRPr sz="2000">
                <a:latin typeface="Helvetica Neue Light"/>
                <a:ea typeface="Helvetica Neue Light"/>
                <a:cs typeface="Helvetica Neue Light"/>
                <a:sym typeface="Helvetica Neue Light"/>
              </a:defRPr>
            </a:pPr>
            <a:r>
              <a:rPr dirty="0">
                <a:latin typeface="Calibri" panose="020F0502020204030204" pitchFamily="34" charset="0"/>
                <a:cs typeface="Calibri" panose="020F0502020204030204" pitchFamily="34" charset="0"/>
              </a:rPr>
              <a:t> </a:t>
            </a:r>
          </a:p>
          <a:p>
            <a:pPr marL="0" indent="0" defTabSz="228600">
              <a:spcBef>
                <a:spcPts val="0"/>
              </a:spcBef>
              <a:buSzTx/>
              <a:buNone/>
              <a:defRPr sz="2000">
                <a:latin typeface="Helvetica Neue Light"/>
                <a:ea typeface="Helvetica Neue Light"/>
                <a:cs typeface="Helvetica Neue Light"/>
                <a:sym typeface="Helvetica Neue Light"/>
              </a:defRPr>
            </a:pPr>
            <a:r>
              <a:rPr dirty="0">
                <a:latin typeface="Calibri" panose="020F0502020204030204" pitchFamily="34" charset="0"/>
                <a:cs typeface="Calibri" panose="020F0502020204030204" pitchFamily="34" charset="0"/>
              </a:rPr>
              <a:t>Source: </a:t>
            </a:r>
            <a:r>
              <a:rPr lang="de-CH" dirty="0">
                <a:latin typeface="Calibri" panose="020F0502020204030204" pitchFamily="34" charset="0"/>
                <a:cs typeface="Calibri" panose="020F0502020204030204" pitchFamily="34" charset="0"/>
              </a:rPr>
              <a:t>https://cgl.ethz.ch/teaching/parallelprog23/pages/terminology.html</a:t>
            </a:r>
            <a:endParaRPr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977945A-44FA-AF42-9F67-C89FB02F066B}"/>
              </a:ext>
            </a:extLst>
          </p:cNvPr>
          <p:cNvSpPr txBox="1"/>
          <p:nvPr/>
        </p:nvSpPr>
        <p:spPr>
          <a:xfrm>
            <a:off x="11129325" y="88146"/>
            <a:ext cx="702436" cy="307777"/>
          </a:xfrm>
          <a:prstGeom prst="rect">
            <a:avLst/>
          </a:prstGeom>
          <a:noFill/>
        </p:spPr>
        <p:txBody>
          <a:bodyPr wrap="none" rtlCol="0">
            <a:spAutoFit/>
          </a:bodyPr>
          <a:lstStyle/>
          <a:p>
            <a:r>
              <a:rPr lang="en-US" dirty="0">
                <a:solidFill>
                  <a:srgbClr val="C65A11"/>
                </a:solidFill>
              </a:rPr>
              <a:t>details</a:t>
            </a:r>
          </a:p>
        </p:txBody>
      </p:sp>
    </p:spTree>
    <p:extLst>
      <p:ext uri="{BB962C8B-B14F-4D97-AF65-F5344CB8AC3E}">
        <p14:creationId xmlns:p14="http://schemas.microsoft.com/office/powerpoint/2010/main" val="47249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D838B-6DAE-4C05-A0A7-F24D5F031DC5}"/>
              </a:ext>
            </a:extLst>
          </p:cNvPr>
          <p:cNvSpPr>
            <a:spLocks noGrp="1"/>
          </p:cNvSpPr>
          <p:nvPr>
            <p:ph type="title"/>
          </p:nvPr>
        </p:nvSpPr>
        <p:spPr/>
        <p:txBody>
          <a:bodyPr/>
          <a:lstStyle/>
          <a:p>
            <a:r>
              <a:rPr lang="en-US" dirty="0"/>
              <a:t>Concurrency vs Parallelism</a:t>
            </a:r>
            <a:endParaRPr lang="de-CH" dirty="0"/>
          </a:p>
        </p:txBody>
      </p:sp>
      <p:sp>
        <p:nvSpPr>
          <p:cNvPr id="4" name="Foliennummernplatzhalter 3">
            <a:extLst>
              <a:ext uri="{FF2B5EF4-FFF2-40B4-BE49-F238E27FC236}">
                <a16:creationId xmlns:a16="http://schemas.microsoft.com/office/drawing/2014/main" id="{00DB362F-FA44-4C2B-9FC5-2F9CF89828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cxnSp>
        <p:nvCxnSpPr>
          <p:cNvPr id="5" name="Google Shape;928;p79">
            <a:extLst>
              <a:ext uri="{FF2B5EF4-FFF2-40B4-BE49-F238E27FC236}">
                <a16:creationId xmlns:a16="http://schemas.microsoft.com/office/drawing/2014/main" id="{08EEC485-8D84-40ED-8F96-E183B306FDB3}"/>
              </a:ext>
            </a:extLst>
          </p:cNvPr>
          <p:cNvCxnSpPr/>
          <p:nvPr/>
        </p:nvCxnSpPr>
        <p:spPr>
          <a:xfrm rot="10800000">
            <a:off x="1658400" y="1821084"/>
            <a:ext cx="8875200" cy="0"/>
          </a:xfrm>
          <a:prstGeom prst="straightConnector1">
            <a:avLst/>
          </a:prstGeom>
          <a:noFill/>
          <a:ln w="12700" cap="flat" cmpd="sng">
            <a:solidFill>
              <a:srgbClr val="000000"/>
            </a:solidFill>
            <a:prstDash val="solid"/>
            <a:miter lim="400000"/>
            <a:headEnd type="none" w="sm" len="sm"/>
            <a:tailEnd type="none" w="sm" len="sm"/>
          </a:ln>
        </p:spPr>
      </p:cxnSp>
      <p:cxnSp>
        <p:nvCxnSpPr>
          <p:cNvPr id="6" name="Google Shape;929;p79">
            <a:extLst>
              <a:ext uri="{FF2B5EF4-FFF2-40B4-BE49-F238E27FC236}">
                <a16:creationId xmlns:a16="http://schemas.microsoft.com/office/drawing/2014/main" id="{2DAB7CDA-93D0-486E-BE83-D3A7D5DDE1F4}"/>
              </a:ext>
            </a:extLst>
          </p:cNvPr>
          <p:cNvCxnSpPr/>
          <p:nvPr/>
        </p:nvCxnSpPr>
        <p:spPr>
          <a:xfrm rot="10800000">
            <a:off x="1730270" y="2241846"/>
            <a:ext cx="8731200" cy="0"/>
          </a:xfrm>
          <a:prstGeom prst="straightConnector1">
            <a:avLst/>
          </a:prstGeom>
          <a:noFill/>
          <a:ln w="12700" cap="flat" cmpd="sng">
            <a:solidFill>
              <a:srgbClr val="000000"/>
            </a:solidFill>
            <a:prstDash val="solid"/>
            <a:miter lim="400000"/>
            <a:headEnd type="none" w="sm" len="sm"/>
            <a:tailEnd type="none" w="sm" len="sm"/>
          </a:ln>
        </p:spPr>
      </p:cxnSp>
      <p:cxnSp>
        <p:nvCxnSpPr>
          <p:cNvPr id="7" name="Google Shape;930;p79">
            <a:extLst>
              <a:ext uri="{FF2B5EF4-FFF2-40B4-BE49-F238E27FC236}">
                <a16:creationId xmlns:a16="http://schemas.microsoft.com/office/drawing/2014/main" id="{4758B984-ED5D-475B-BC3E-AD69D1766474}"/>
              </a:ext>
            </a:extLst>
          </p:cNvPr>
          <p:cNvCxnSpPr/>
          <p:nvPr/>
        </p:nvCxnSpPr>
        <p:spPr>
          <a:xfrm>
            <a:off x="1739647" y="2662493"/>
            <a:ext cx="8712600" cy="0"/>
          </a:xfrm>
          <a:prstGeom prst="straightConnector1">
            <a:avLst/>
          </a:prstGeom>
          <a:noFill/>
          <a:ln w="12700" cap="flat" cmpd="sng">
            <a:solidFill>
              <a:srgbClr val="000000"/>
            </a:solidFill>
            <a:prstDash val="solid"/>
            <a:miter lim="400000"/>
            <a:headEnd type="none" w="sm" len="sm"/>
            <a:tailEnd type="none" w="sm" len="sm"/>
          </a:ln>
        </p:spPr>
      </p:cxnSp>
      <p:sp>
        <p:nvSpPr>
          <p:cNvPr id="8" name="Google Shape;931;p79">
            <a:extLst>
              <a:ext uri="{FF2B5EF4-FFF2-40B4-BE49-F238E27FC236}">
                <a16:creationId xmlns:a16="http://schemas.microsoft.com/office/drawing/2014/main" id="{714C39AA-E62D-4C5C-9CE7-234BC912C081}"/>
              </a:ext>
            </a:extLst>
          </p:cNvPr>
          <p:cNvSpPr txBox="1"/>
          <p:nvPr/>
        </p:nvSpPr>
        <p:spPr>
          <a:xfrm>
            <a:off x="655677" y="1690426"/>
            <a:ext cx="827400" cy="26670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1" i="0" u="none" strike="noStrike" cap="none" dirty="0">
                <a:solidFill>
                  <a:srgbClr val="000000"/>
                </a:solidFill>
                <a:latin typeface="Calibri" panose="020F0502020204030204" pitchFamily="34" charset="0"/>
                <a:ea typeface="Helvetica Neue"/>
                <a:cs typeface="Calibri" panose="020F0502020204030204" pitchFamily="34" charset="0"/>
                <a:sym typeface="Helvetica Neue"/>
              </a:rPr>
              <a:t>Thread A</a:t>
            </a:r>
            <a:endParaRPr dirty="0">
              <a:latin typeface="Calibri" panose="020F0502020204030204" pitchFamily="34" charset="0"/>
              <a:cs typeface="Calibri" panose="020F0502020204030204" pitchFamily="34" charset="0"/>
            </a:endParaRPr>
          </a:p>
        </p:txBody>
      </p:sp>
      <p:sp>
        <p:nvSpPr>
          <p:cNvPr id="9" name="Google Shape;932;p79">
            <a:extLst>
              <a:ext uri="{FF2B5EF4-FFF2-40B4-BE49-F238E27FC236}">
                <a16:creationId xmlns:a16="http://schemas.microsoft.com/office/drawing/2014/main" id="{22F11A08-EC2F-4514-AC64-D13C04B6D68A}"/>
              </a:ext>
            </a:extLst>
          </p:cNvPr>
          <p:cNvSpPr txBox="1"/>
          <p:nvPr/>
        </p:nvSpPr>
        <p:spPr>
          <a:xfrm>
            <a:off x="653988" y="2111074"/>
            <a:ext cx="831000" cy="26670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1" i="0" u="none" strike="noStrike" cap="none">
                <a:solidFill>
                  <a:srgbClr val="000000"/>
                </a:solidFill>
                <a:latin typeface="Calibri" panose="020F0502020204030204" pitchFamily="34" charset="0"/>
                <a:ea typeface="Helvetica Neue"/>
                <a:cs typeface="Calibri" panose="020F0502020204030204" pitchFamily="34" charset="0"/>
                <a:sym typeface="Helvetica Neue"/>
              </a:rPr>
              <a:t>Thread B</a:t>
            </a:r>
            <a:endParaRPr>
              <a:latin typeface="Calibri" panose="020F0502020204030204" pitchFamily="34" charset="0"/>
              <a:cs typeface="Calibri" panose="020F0502020204030204" pitchFamily="34" charset="0"/>
            </a:endParaRPr>
          </a:p>
        </p:txBody>
      </p:sp>
      <p:sp>
        <p:nvSpPr>
          <p:cNvPr id="10" name="Google Shape;933;p79">
            <a:extLst>
              <a:ext uri="{FF2B5EF4-FFF2-40B4-BE49-F238E27FC236}">
                <a16:creationId xmlns:a16="http://schemas.microsoft.com/office/drawing/2014/main" id="{A89C416C-304A-4022-B1A5-2EA53EF6BC96}"/>
              </a:ext>
            </a:extLst>
          </p:cNvPr>
          <p:cNvSpPr txBox="1"/>
          <p:nvPr/>
        </p:nvSpPr>
        <p:spPr>
          <a:xfrm>
            <a:off x="650699" y="2531722"/>
            <a:ext cx="837600" cy="26670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1" i="0" u="none" strike="noStrike" cap="none">
                <a:solidFill>
                  <a:srgbClr val="000000"/>
                </a:solidFill>
                <a:latin typeface="Calibri" panose="020F0502020204030204" pitchFamily="34" charset="0"/>
                <a:ea typeface="Helvetica Neue"/>
                <a:cs typeface="Calibri" panose="020F0502020204030204" pitchFamily="34" charset="0"/>
                <a:sym typeface="Helvetica Neue"/>
              </a:rPr>
              <a:t>Thread C</a:t>
            </a:r>
            <a:endParaRPr>
              <a:latin typeface="Calibri" panose="020F0502020204030204" pitchFamily="34" charset="0"/>
              <a:cs typeface="Calibri" panose="020F0502020204030204" pitchFamily="34" charset="0"/>
            </a:endParaRPr>
          </a:p>
        </p:txBody>
      </p:sp>
      <p:sp>
        <p:nvSpPr>
          <p:cNvPr id="11" name="Google Shape;955;p79">
            <a:extLst>
              <a:ext uri="{FF2B5EF4-FFF2-40B4-BE49-F238E27FC236}">
                <a16:creationId xmlns:a16="http://schemas.microsoft.com/office/drawing/2014/main" id="{CAF26573-F052-4BD1-98B2-1FFE5FA34D49}"/>
              </a:ext>
            </a:extLst>
          </p:cNvPr>
          <p:cNvSpPr/>
          <p:nvPr/>
        </p:nvSpPr>
        <p:spPr>
          <a:xfrm>
            <a:off x="1787734" y="1711497"/>
            <a:ext cx="1395300" cy="219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12" name="Google Shape;956;p79">
            <a:extLst>
              <a:ext uri="{FF2B5EF4-FFF2-40B4-BE49-F238E27FC236}">
                <a16:creationId xmlns:a16="http://schemas.microsoft.com/office/drawing/2014/main" id="{0011DFD8-73A8-4BA3-9442-2287EA2A19A7}"/>
              </a:ext>
            </a:extLst>
          </p:cNvPr>
          <p:cNvSpPr/>
          <p:nvPr/>
        </p:nvSpPr>
        <p:spPr>
          <a:xfrm>
            <a:off x="3194282" y="2151868"/>
            <a:ext cx="2888100" cy="255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13" name="Google Shape;957;p79">
            <a:extLst>
              <a:ext uri="{FF2B5EF4-FFF2-40B4-BE49-F238E27FC236}">
                <a16:creationId xmlns:a16="http://schemas.microsoft.com/office/drawing/2014/main" id="{08CEA673-94DD-4FEE-8194-3D010FB83278}"/>
              </a:ext>
            </a:extLst>
          </p:cNvPr>
          <p:cNvSpPr/>
          <p:nvPr/>
        </p:nvSpPr>
        <p:spPr>
          <a:xfrm>
            <a:off x="6082898" y="2534874"/>
            <a:ext cx="952500" cy="255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14" name="Google Shape;958;p79">
            <a:extLst>
              <a:ext uri="{FF2B5EF4-FFF2-40B4-BE49-F238E27FC236}">
                <a16:creationId xmlns:a16="http://schemas.microsoft.com/office/drawing/2014/main" id="{E2F2CE4E-609A-4DEB-BD79-9EEC5FDAD7D9}"/>
              </a:ext>
            </a:extLst>
          </p:cNvPr>
          <p:cNvSpPr/>
          <p:nvPr/>
        </p:nvSpPr>
        <p:spPr>
          <a:xfrm>
            <a:off x="7096118" y="2114226"/>
            <a:ext cx="1956300" cy="2010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15" name="Google Shape;959;p79">
            <a:extLst>
              <a:ext uri="{FF2B5EF4-FFF2-40B4-BE49-F238E27FC236}">
                <a16:creationId xmlns:a16="http://schemas.microsoft.com/office/drawing/2014/main" id="{92683D3A-E038-430F-9BBB-992262CFEB61}"/>
              </a:ext>
            </a:extLst>
          </p:cNvPr>
          <p:cNvSpPr/>
          <p:nvPr/>
        </p:nvSpPr>
        <p:spPr>
          <a:xfrm>
            <a:off x="9103754" y="2553021"/>
            <a:ext cx="687900" cy="291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cxnSp>
        <p:nvCxnSpPr>
          <p:cNvPr id="25" name="Google Shape;946;p79">
            <a:extLst>
              <a:ext uri="{FF2B5EF4-FFF2-40B4-BE49-F238E27FC236}">
                <a16:creationId xmlns:a16="http://schemas.microsoft.com/office/drawing/2014/main" id="{84EF51DB-49C2-4B21-BAD8-FBFA31529AB5}"/>
              </a:ext>
            </a:extLst>
          </p:cNvPr>
          <p:cNvCxnSpPr/>
          <p:nvPr/>
        </p:nvCxnSpPr>
        <p:spPr>
          <a:xfrm>
            <a:off x="1709768" y="3847290"/>
            <a:ext cx="8712600" cy="0"/>
          </a:xfrm>
          <a:prstGeom prst="straightConnector1">
            <a:avLst/>
          </a:prstGeom>
          <a:noFill/>
          <a:ln w="12700" cap="flat" cmpd="sng">
            <a:solidFill>
              <a:srgbClr val="000000"/>
            </a:solidFill>
            <a:prstDash val="solid"/>
            <a:miter lim="400000"/>
            <a:headEnd type="none" w="sm" len="sm"/>
            <a:tailEnd type="none" w="sm" len="sm"/>
          </a:ln>
        </p:spPr>
      </p:cxnSp>
      <p:cxnSp>
        <p:nvCxnSpPr>
          <p:cNvPr id="26" name="Google Shape;947;p79">
            <a:extLst>
              <a:ext uri="{FF2B5EF4-FFF2-40B4-BE49-F238E27FC236}">
                <a16:creationId xmlns:a16="http://schemas.microsoft.com/office/drawing/2014/main" id="{64F24D80-BE7D-4377-84FF-C146374C5C2F}"/>
              </a:ext>
            </a:extLst>
          </p:cNvPr>
          <p:cNvCxnSpPr/>
          <p:nvPr/>
        </p:nvCxnSpPr>
        <p:spPr>
          <a:xfrm>
            <a:off x="1709768" y="4291790"/>
            <a:ext cx="8712600" cy="0"/>
          </a:xfrm>
          <a:prstGeom prst="straightConnector1">
            <a:avLst/>
          </a:prstGeom>
          <a:noFill/>
          <a:ln w="12700" cap="flat" cmpd="sng">
            <a:solidFill>
              <a:srgbClr val="000000"/>
            </a:solidFill>
            <a:prstDash val="solid"/>
            <a:miter lim="400000"/>
            <a:headEnd type="none" w="sm" len="sm"/>
            <a:tailEnd type="none" w="sm" len="sm"/>
          </a:ln>
        </p:spPr>
      </p:cxnSp>
      <p:cxnSp>
        <p:nvCxnSpPr>
          <p:cNvPr id="27" name="Google Shape;948;p79">
            <a:extLst>
              <a:ext uri="{FF2B5EF4-FFF2-40B4-BE49-F238E27FC236}">
                <a16:creationId xmlns:a16="http://schemas.microsoft.com/office/drawing/2014/main" id="{192A81B0-80DA-4180-A773-3A4CC6924851}"/>
              </a:ext>
            </a:extLst>
          </p:cNvPr>
          <p:cNvCxnSpPr/>
          <p:nvPr/>
        </p:nvCxnSpPr>
        <p:spPr>
          <a:xfrm>
            <a:off x="1709768" y="4719639"/>
            <a:ext cx="8712600" cy="0"/>
          </a:xfrm>
          <a:prstGeom prst="straightConnector1">
            <a:avLst/>
          </a:prstGeom>
          <a:noFill/>
          <a:ln w="12700" cap="flat" cmpd="sng">
            <a:solidFill>
              <a:srgbClr val="000000"/>
            </a:solidFill>
            <a:prstDash val="solid"/>
            <a:miter lim="400000"/>
            <a:headEnd type="none" w="sm" len="sm"/>
            <a:tailEnd type="none" w="sm" len="sm"/>
          </a:ln>
        </p:spPr>
      </p:cxnSp>
      <p:sp>
        <p:nvSpPr>
          <p:cNvPr id="28" name="Google Shape;949;p79">
            <a:extLst>
              <a:ext uri="{FF2B5EF4-FFF2-40B4-BE49-F238E27FC236}">
                <a16:creationId xmlns:a16="http://schemas.microsoft.com/office/drawing/2014/main" id="{A44CC3F7-570B-45A7-9D67-E2F7D526F073}"/>
              </a:ext>
            </a:extLst>
          </p:cNvPr>
          <p:cNvSpPr txBox="1"/>
          <p:nvPr/>
        </p:nvSpPr>
        <p:spPr>
          <a:xfrm>
            <a:off x="625798" y="3716518"/>
            <a:ext cx="827400" cy="26670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1" i="0" u="none" strike="noStrike" cap="none">
                <a:solidFill>
                  <a:srgbClr val="000000"/>
                </a:solidFill>
                <a:latin typeface="Calibri" panose="020F0502020204030204" pitchFamily="34" charset="0"/>
                <a:ea typeface="Helvetica Neue"/>
                <a:cs typeface="Calibri" panose="020F0502020204030204" pitchFamily="34" charset="0"/>
                <a:sym typeface="Helvetica Neue"/>
              </a:rPr>
              <a:t>Thread A</a:t>
            </a:r>
            <a:endParaRPr>
              <a:latin typeface="Calibri" panose="020F0502020204030204" pitchFamily="34" charset="0"/>
              <a:cs typeface="Calibri" panose="020F0502020204030204" pitchFamily="34" charset="0"/>
            </a:endParaRPr>
          </a:p>
        </p:txBody>
      </p:sp>
      <p:sp>
        <p:nvSpPr>
          <p:cNvPr id="29" name="Google Shape;950;p79">
            <a:extLst>
              <a:ext uri="{FF2B5EF4-FFF2-40B4-BE49-F238E27FC236}">
                <a16:creationId xmlns:a16="http://schemas.microsoft.com/office/drawing/2014/main" id="{5E4ADF50-5B14-4528-A02F-FF3DA58EF347}"/>
              </a:ext>
            </a:extLst>
          </p:cNvPr>
          <p:cNvSpPr txBox="1"/>
          <p:nvPr/>
        </p:nvSpPr>
        <p:spPr>
          <a:xfrm>
            <a:off x="624109" y="4161018"/>
            <a:ext cx="831000" cy="26670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1" i="0" u="none" strike="noStrike" cap="none">
                <a:solidFill>
                  <a:srgbClr val="000000"/>
                </a:solidFill>
                <a:latin typeface="Calibri" panose="020F0502020204030204" pitchFamily="34" charset="0"/>
                <a:ea typeface="Helvetica Neue"/>
                <a:cs typeface="Calibri" panose="020F0502020204030204" pitchFamily="34" charset="0"/>
                <a:sym typeface="Helvetica Neue"/>
              </a:rPr>
              <a:t>Thread B</a:t>
            </a:r>
            <a:endParaRPr>
              <a:latin typeface="Calibri" panose="020F0502020204030204" pitchFamily="34" charset="0"/>
              <a:cs typeface="Calibri" panose="020F0502020204030204" pitchFamily="34" charset="0"/>
            </a:endParaRPr>
          </a:p>
        </p:txBody>
      </p:sp>
      <p:sp>
        <p:nvSpPr>
          <p:cNvPr id="30" name="Google Shape;951;p79">
            <a:extLst>
              <a:ext uri="{FF2B5EF4-FFF2-40B4-BE49-F238E27FC236}">
                <a16:creationId xmlns:a16="http://schemas.microsoft.com/office/drawing/2014/main" id="{337E22D4-1214-4756-B440-02297E0B1BB7}"/>
              </a:ext>
            </a:extLst>
          </p:cNvPr>
          <p:cNvSpPr txBox="1"/>
          <p:nvPr/>
        </p:nvSpPr>
        <p:spPr>
          <a:xfrm>
            <a:off x="620820" y="4605518"/>
            <a:ext cx="837600" cy="26670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1" i="0" u="none" strike="noStrike" cap="none">
                <a:solidFill>
                  <a:srgbClr val="000000"/>
                </a:solidFill>
                <a:latin typeface="Calibri" panose="020F0502020204030204" pitchFamily="34" charset="0"/>
                <a:ea typeface="Helvetica Neue"/>
                <a:cs typeface="Calibri" panose="020F0502020204030204" pitchFamily="34" charset="0"/>
                <a:sym typeface="Helvetica Neue"/>
              </a:rPr>
              <a:t>Thread C</a:t>
            </a:r>
            <a:endParaRPr>
              <a:latin typeface="Calibri" panose="020F0502020204030204" pitchFamily="34" charset="0"/>
              <a:cs typeface="Calibri" panose="020F0502020204030204" pitchFamily="34" charset="0"/>
            </a:endParaRPr>
          </a:p>
        </p:txBody>
      </p:sp>
      <p:sp>
        <p:nvSpPr>
          <p:cNvPr id="31" name="Google Shape;974;p79">
            <a:extLst>
              <a:ext uri="{FF2B5EF4-FFF2-40B4-BE49-F238E27FC236}">
                <a16:creationId xmlns:a16="http://schemas.microsoft.com/office/drawing/2014/main" id="{CEABC889-B00F-4830-BA61-84334F50894D}"/>
              </a:ext>
            </a:extLst>
          </p:cNvPr>
          <p:cNvSpPr/>
          <p:nvPr/>
        </p:nvSpPr>
        <p:spPr>
          <a:xfrm>
            <a:off x="1974247" y="3737704"/>
            <a:ext cx="2699700" cy="237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32" name="Google Shape;975;p79">
            <a:extLst>
              <a:ext uri="{FF2B5EF4-FFF2-40B4-BE49-F238E27FC236}">
                <a16:creationId xmlns:a16="http://schemas.microsoft.com/office/drawing/2014/main" id="{73690803-6369-4C88-9FB9-A88BE8C10064}"/>
              </a:ext>
            </a:extLst>
          </p:cNvPr>
          <p:cNvSpPr/>
          <p:nvPr/>
        </p:nvSpPr>
        <p:spPr>
          <a:xfrm>
            <a:off x="1974247" y="4225496"/>
            <a:ext cx="8478000" cy="1926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33" name="Google Shape;976;p79">
            <a:extLst>
              <a:ext uri="{FF2B5EF4-FFF2-40B4-BE49-F238E27FC236}">
                <a16:creationId xmlns:a16="http://schemas.microsoft.com/office/drawing/2014/main" id="{E7206D84-0A40-431A-A6E5-9F3824E958EE}"/>
              </a:ext>
            </a:extLst>
          </p:cNvPr>
          <p:cNvSpPr/>
          <p:nvPr/>
        </p:nvSpPr>
        <p:spPr>
          <a:xfrm>
            <a:off x="1974247" y="4601037"/>
            <a:ext cx="5819400" cy="237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34" name="Google Shape;977;p79">
            <a:extLst>
              <a:ext uri="{FF2B5EF4-FFF2-40B4-BE49-F238E27FC236}">
                <a16:creationId xmlns:a16="http://schemas.microsoft.com/office/drawing/2014/main" id="{F265EE54-6069-4AF2-919D-10FD6EC16FB0}"/>
              </a:ext>
            </a:extLst>
          </p:cNvPr>
          <p:cNvSpPr/>
          <p:nvPr/>
        </p:nvSpPr>
        <p:spPr>
          <a:xfrm>
            <a:off x="7736067" y="3740359"/>
            <a:ext cx="2699700" cy="237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cxnSp>
        <p:nvCxnSpPr>
          <p:cNvPr id="35" name="Google Shape;953;p79">
            <a:extLst>
              <a:ext uri="{FF2B5EF4-FFF2-40B4-BE49-F238E27FC236}">
                <a16:creationId xmlns:a16="http://schemas.microsoft.com/office/drawing/2014/main" id="{AFB98443-83EB-4F7B-8CED-27B6ECF64856}"/>
              </a:ext>
            </a:extLst>
          </p:cNvPr>
          <p:cNvCxnSpPr/>
          <p:nvPr/>
        </p:nvCxnSpPr>
        <p:spPr>
          <a:xfrm>
            <a:off x="1580434" y="5975767"/>
            <a:ext cx="8712600" cy="0"/>
          </a:xfrm>
          <a:prstGeom prst="straightConnector1">
            <a:avLst/>
          </a:prstGeom>
          <a:noFill/>
          <a:ln w="12700" cap="flat" cmpd="sng">
            <a:solidFill>
              <a:srgbClr val="000000"/>
            </a:solidFill>
            <a:prstDash val="solid"/>
            <a:miter lim="400000"/>
            <a:headEnd type="none" w="sm" len="sm"/>
            <a:tailEnd type="none" w="sm" len="sm"/>
          </a:ln>
        </p:spPr>
      </p:cxnSp>
      <p:sp>
        <p:nvSpPr>
          <p:cNvPr id="36" name="Google Shape;954;p79">
            <a:extLst>
              <a:ext uri="{FF2B5EF4-FFF2-40B4-BE49-F238E27FC236}">
                <a16:creationId xmlns:a16="http://schemas.microsoft.com/office/drawing/2014/main" id="{A6D9C099-5612-4992-80E3-AFEF67AF9FE4}"/>
              </a:ext>
            </a:extLst>
          </p:cNvPr>
          <p:cNvSpPr txBox="1"/>
          <p:nvPr/>
        </p:nvSpPr>
        <p:spPr>
          <a:xfrm>
            <a:off x="559964" y="5844996"/>
            <a:ext cx="827400" cy="26670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400"/>
              <a:buFont typeface="Helvetica Neue"/>
              <a:buNone/>
            </a:pPr>
            <a:r>
              <a:rPr lang="en-US" sz="1400" b="1" i="0" u="none" strike="noStrike" cap="none">
                <a:solidFill>
                  <a:srgbClr val="000000"/>
                </a:solidFill>
                <a:latin typeface="Calibri" panose="020F0502020204030204" pitchFamily="34" charset="0"/>
                <a:ea typeface="Helvetica Neue"/>
                <a:cs typeface="Calibri" panose="020F0502020204030204" pitchFamily="34" charset="0"/>
                <a:sym typeface="Helvetica Neue"/>
              </a:rPr>
              <a:t>Thread A</a:t>
            </a:r>
            <a:endParaRPr>
              <a:latin typeface="Calibri" panose="020F0502020204030204" pitchFamily="34" charset="0"/>
              <a:cs typeface="Calibri" panose="020F0502020204030204" pitchFamily="34" charset="0"/>
            </a:endParaRPr>
          </a:p>
        </p:txBody>
      </p:sp>
      <p:sp>
        <p:nvSpPr>
          <p:cNvPr id="37" name="Google Shape;978;p79">
            <a:extLst>
              <a:ext uri="{FF2B5EF4-FFF2-40B4-BE49-F238E27FC236}">
                <a16:creationId xmlns:a16="http://schemas.microsoft.com/office/drawing/2014/main" id="{D2987472-1279-4E17-A49B-DB34642BA07E}"/>
              </a:ext>
            </a:extLst>
          </p:cNvPr>
          <p:cNvSpPr/>
          <p:nvPr/>
        </p:nvSpPr>
        <p:spPr>
          <a:xfrm>
            <a:off x="1752130" y="5857164"/>
            <a:ext cx="8422200" cy="249300"/>
          </a:xfrm>
          <a:prstGeom prst="rect">
            <a:avLst/>
          </a:prstGeom>
          <a:solidFill>
            <a:srgbClr val="00A2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6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sp>
        <p:nvSpPr>
          <p:cNvPr id="38" name="Textfeld 37">
            <a:extLst>
              <a:ext uri="{FF2B5EF4-FFF2-40B4-BE49-F238E27FC236}">
                <a16:creationId xmlns:a16="http://schemas.microsoft.com/office/drawing/2014/main" id="{9F21F18D-8BB9-4F3E-AA4D-78CADE6721E5}"/>
              </a:ext>
            </a:extLst>
          </p:cNvPr>
          <p:cNvSpPr txBox="1"/>
          <p:nvPr/>
        </p:nvSpPr>
        <p:spPr>
          <a:xfrm>
            <a:off x="564637" y="1188272"/>
            <a:ext cx="3398292" cy="646331"/>
          </a:xfrm>
          <a:prstGeom prst="rect">
            <a:avLst/>
          </a:prstGeom>
          <a:noFill/>
        </p:spPr>
        <p:txBody>
          <a:bodyPr wrap="square" rtlCol="0">
            <a:spAutoFit/>
          </a:bodyPr>
          <a:lstStyle/>
          <a:p>
            <a:r>
              <a:rPr lang="en-US" sz="1800" b="1" dirty="0">
                <a:latin typeface="Calibri" panose="020F0502020204030204" pitchFamily="34" charset="0"/>
                <a:ea typeface="Helvetica Neue"/>
                <a:cs typeface="Calibri" panose="020F0502020204030204" pitchFamily="34" charset="0"/>
                <a:sym typeface="Helvetica Neue"/>
              </a:rPr>
              <a:t>Concurrent, not parallel</a:t>
            </a:r>
            <a:endParaRPr lang="en-US" sz="1800" b="1" dirty="0">
              <a:latin typeface="Calibri" panose="020F0502020204030204" pitchFamily="34" charset="0"/>
              <a:cs typeface="Calibri" panose="020F0502020204030204" pitchFamily="34" charset="0"/>
            </a:endParaRPr>
          </a:p>
          <a:p>
            <a:endParaRPr lang="de-CH" sz="1800" b="1" dirty="0">
              <a:latin typeface="Calibri" panose="020F0502020204030204" pitchFamily="34" charset="0"/>
              <a:cs typeface="Calibri" panose="020F0502020204030204" pitchFamily="34" charset="0"/>
            </a:endParaRPr>
          </a:p>
        </p:txBody>
      </p:sp>
      <p:sp>
        <p:nvSpPr>
          <p:cNvPr id="39" name="Textfeld 38">
            <a:extLst>
              <a:ext uri="{FF2B5EF4-FFF2-40B4-BE49-F238E27FC236}">
                <a16:creationId xmlns:a16="http://schemas.microsoft.com/office/drawing/2014/main" id="{24892FE9-6915-40FC-8F90-BF3E43C63796}"/>
              </a:ext>
            </a:extLst>
          </p:cNvPr>
          <p:cNvSpPr txBox="1"/>
          <p:nvPr/>
        </p:nvSpPr>
        <p:spPr>
          <a:xfrm>
            <a:off x="559964" y="3187954"/>
            <a:ext cx="3398292" cy="646331"/>
          </a:xfrm>
          <a:prstGeom prst="rect">
            <a:avLst/>
          </a:prstGeom>
          <a:noFill/>
        </p:spPr>
        <p:txBody>
          <a:bodyPr wrap="square" rtlCol="0">
            <a:spAutoFit/>
          </a:bodyPr>
          <a:lstStyle/>
          <a:p>
            <a:r>
              <a:rPr lang="en-US" sz="1800" b="1" dirty="0">
                <a:latin typeface="Calibri" panose="020F0502020204030204" pitchFamily="34" charset="0"/>
                <a:ea typeface="Helvetica Neue"/>
                <a:cs typeface="Calibri" panose="020F0502020204030204" pitchFamily="34" charset="0"/>
                <a:sym typeface="Helvetica Neue"/>
              </a:rPr>
              <a:t>Concurrent, parallel</a:t>
            </a:r>
            <a:endParaRPr lang="en-US" sz="1800" b="1" dirty="0">
              <a:latin typeface="Calibri" panose="020F0502020204030204" pitchFamily="34" charset="0"/>
              <a:cs typeface="Calibri" panose="020F0502020204030204" pitchFamily="34" charset="0"/>
            </a:endParaRPr>
          </a:p>
          <a:p>
            <a:endParaRPr lang="de-CH" sz="1800" b="1" dirty="0">
              <a:latin typeface="Calibri" panose="020F0502020204030204" pitchFamily="34" charset="0"/>
              <a:cs typeface="Calibri" panose="020F0502020204030204" pitchFamily="34" charset="0"/>
            </a:endParaRPr>
          </a:p>
        </p:txBody>
      </p:sp>
      <p:sp>
        <p:nvSpPr>
          <p:cNvPr id="40" name="Textfeld 39">
            <a:extLst>
              <a:ext uri="{FF2B5EF4-FFF2-40B4-BE49-F238E27FC236}">
                <a16:creationId xmlns:a16="http://schemas.microsoft.com/office/drawing/2014/main" id="{77DC8E16-8DDD-4E67-9C11-B4B1C80AFE41}"/>
              </a:ext>
            </a:extLst>
          </p:cNvPr>
          <p:cNvSpPr txBox="1"/>
          <p:nvPr/>
        </p:nvSpPr>
        <p:spPr>
          <a:xfrm>
            <a:off x="559964" y="5312154"/>
            <a:ext cx="3398292" cy="646331"/>
          </a:xfrm>
          <a:prstGeom prst="rect">
            <a:avLst/>
          </a:prstGeom>
          <a:noFill/>
        </p:spPr>
        <p:txBody>
          <a:bodyPr wrap="square" rtlCol="0">
            <a:spAutoFit/>
          </a:bodyPr>
          <a:lstStyle/>
          <a:p>
            <a:r>
              <a:rPr lang="en-US" sz="1800" b="1" dirty="0">
                <a:latin typeface="Calibri" panose="020F0502020204030204" pitchFamily="34" charset="0"/>
                <a:ea typeface="Helvetica Neue"/>
                <a:cs typeface="Calibri" panose="020F0502020204030204" pitchFamily="34" charset="0"/>
                <a:sym typeface="Helvetica Neue"/>
              </a:rPr>
              <a:t>Not concurrent, not parallel</a:t>
            </a:r>
            <a:endParaRPr lang="en-US" sz="1800" b="1" dirty="0">
              <a:latin typeface="Calibri" panose="020F0502020204030204" pitchFamily="34" charset="0"/>
              <a:cs typeface="Calibri" panose="020F0502020204030204" pitchFamily="34" charset="0"/>
            </a:endParaRPr>
          </a:p>
          <a:p>
            <a:endParaRPr lang="de-CH" sz="1800" b="1" dirty="0">
              <a:latin typeface="Calibri" panose="020F0502020204030204" pitchFamily="34" charset="0"/>
              <a:cs typeface="Calibri" panose="020F0502020204030204" pitchFamily="34" charset="0"/>
            </a:endParaRPr>
          </a:p>
        </p:txBody>
      </p:sp>
      <p:cxnSp>
        <p:nvCxnSpPr>
          <p:cNvPr id="42" name="Gerade Verbindung mit Pfeil 41">
            <a:extLst>
              <a:ext uri="{FF2B5EF4-FFF2-40B4-BE49-F238E27FC236}">
                <a16:creationId xmlns:a16="http://schemas.microsoft.com/office/drawing/2014/main" id="{68787CBA-B9CE-4B90-9A2E-705BFA0AE1E1}"/>
              </a:ext>
            </a:extLst>
          </p:cNvPr>
          <p:cNvCxnSpPr/>
          <p:nvPr/>
        </p:nvCxnSpPr>
        <p:spPr>
          <a:xfrm>
            <a:off x="10435767" y="2844321"/>
            <a:ext cx="104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3EA87E5C-5B4F-4645-85C3-1540577950C9}"/>
              </a:ext>
            </a:extLst>
          </p:cNvPr>
          <p:cNvSpPr txBox="1"/>
          <p:nvPr/>
        </p:nvSpPr>
        <p:spPr>
          <a:xfrm>
            <a:off x="10641375" y="2531722"/>
            <a:ext cx="845049" cy="307777"/>
          </a:xfrm>
          <a:prstGeom prst="rect">
            <a:avLst/>
          </a:prstGeom>
          <a:noFill/>
        </p:spPr>
        <p:txBody>
          <a:bodyPr wrap="square" rtlCol="0">
            <a:spAutoFit/>
          </a:bodyPr>
          <a:lstStyle/>
          <a:p>
            <a:r>
              <a:rPr lang="de-CH" dirty="0">
                <a:latin typeface="Calibri" panose="020F0502020204030204" pitchFamily="34" charset="0"/>
                <a:cs typeface="Calibri" panose="020F0502020204030204" pitchFamily="34" charset="0"/>
              </a:rPr>
              <a:t>Time</a:t>
            </a:r>
          </a:p>
        </p:txBody>
      </p:sp>
      <p:sp>
        <p:nvSpPr>
          <p:cNvPr id="41" name="TextBox 40">
            <a:extLst>
              <a:ext uri="{FF2B5EF4-FFF2-40B4-BE49-F238E27FC236}">
                <a16:creationId xmlns:a16="http://schemas.microsoft.com/office/drawing/2014/main" id="{AE181720-39B0-2A43-860C-66753B28001E}"/>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extLst>
      <p:ext uri="{BB962C8B-B14F-4D97-AF65-F5344CB8AC3E}">
        <p14:creationId xmlns:p14="http://schemas.microsoft.com/office/powerpoint/2010/main" val="4125391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CB0FD-9F9F-457A-B5C5-D1DF3D431B46}"/>
              </a:ext>
            </a:extLst>
          </p:cNvPr>
          <p:cNvSpPr>
            <a:spLocks noGrp="1"/>
          </p:cNvSpPr>
          <p:nvPr>
            <p:ph type="title"/>
          </p:nvPr>
        </p:nvSpPr>
        <p:spPr/>
        <p:txBody>
          <a:bodyPr/>
          <a:lstStyle/>
          <a:p>
            <a:r>
              <a:rPr lang="en-US" dirty="0"/>
              <a:t>Concurrency vs Parallelism</a:t>
            </a:r>
            <a:endParaRPr lang="de-CH" dirty="0"/>
          </a:p>
        </p:txBody>
      </p:sp>
      <p:sp>
        <p:nvSpPr>
          <p:cNvPr id="4" name="Foliennummernplatzhalter 3">
            <a:extLst>
              <a:ext uri="{FF2B5EF4-FFF2-40B4-BE49-F238E27FC236}">
                <a16:creationId xmlns:a16="http://schemas.microsoft.com/office/drawing/2014/main" id="{111DFECF-15DD-4677-993F-A7834435B6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grpSp>
        <p:nvGrpSpPr>
          <p:cNvPr id="294" name="Google Shape;1273;p80">
            <a:extLst>
              <a:ext uri="{FF2B5EF4-FFF2-40B4-BE49-F238E27FC236}">
                <a16:creationId xmlns:a16="http://schemas.microsoft.com/office/drawing/2014/main" id="{24BFC7B4-2B47-4CD6-A815-0A84DF68DCB9}"/>
              </a:ext>
            </a:extLst>
          </p:cNvPr>
          <p:cNvGrpSpPr/>
          <p:nvPr/>
        </p:nvGrpSpPr>
        <p:grpSpPr>
          <a:xfrm>
            <a:off x="6211099" y="1801202"/>
            <a:ext cx="2056521" cy="1554148"/>
            <a:chOff x="0" y="-1"/>
            <a:chExt cx="2842418" cy="2148064"/>
          </a:xfrm>
        </p:grpSpPr>
        <p:sp>
          <p:nvSpPr>
            <p:cNvPr id="295" name="Google Shape;1274;p80">
              <a:extLst>
                <a:ext uri="{FF2B5EF4-FFF2-40B4-BE49-F238E27FC236}">
                  <a16:creationId xmlns:a16="http://schemas.microsoft.com/office/drawing/2014/main" id="{44B8FC21-26A4-480B-A29A-7061E3367B68}"/>
                </a:ext>
              </a:extLst>
            </p:cNvPr>
            <p:cNvSpPr/>
            <p:nvPr/>
          </p:nvSpPr>
          <p:spPr>
            <a:xfrm>
              <a:off x="36065" y="1358116"/>
              <a:ext cx="559008" cy="504900"/>
            </a:xfrm>
            <a:custGeom>
              <a:avLst/>
              <a:gdLst/>
              <a:ahLst/>
              <a:cxnLst/>
              <a:rect l="l" t="t" r="r" b="b"/>
              <a:pathLst>
                <a:path w="21600" h="21600" extrusionOk="0">
                  <a:moveTo>
                    <a:pt x="0" y="0"/>
                  </a:moveTo>
                  <a:cubicBezTo>
                    <a:pt x="852" y="857"/>
                    <a:pt x="1703" y="1714"/>
                    <a:pt x="2710" y="2657"/>
                  </a:cubicBezTo>
                  <a:cubicBezTo>
                    <a:pt x="3716" y="3600"/>
                    <a:pt x="4877" y="4629"/>
                    <a:pt x="6348" y="5871"/>
                  </a:cubicBezTo>
                  <a:cubicBezTo>
                    <a:pt x="7819" y="7114"/>
                    <a:pt x="9600" y="8571"/>
                    <a:pt x="11342" y="10114"/>
                  </a:cubicBezTo>
                  <a:cubicBezTo>
                    <a:pt x="13084" y="11657"/>
                    <a:pt x="14787" y="13286"/>
                    <a:pt x="16297" y="14743"/>
                  </a:cubicBezTo>
                  <a:cubicBezTo>
                    <a:pt x="17806" y="16200"/>
                    <a:pt x="19123" y="17486"/>
                    <a:pt x="19974" y="18600"/>
                  </a:cubicBezTo>
                  <a:cubicBezTo>
                    <a:pt x="20826" y="19714"/>
                    <a:pt x="21213" y="20657"/>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296" name="Google Shape;1275;p80">
              <a:extLst>
                <a:ext uri="{FF2B5EF4-FFF2-40B4-BE49-F238E27FC236}">
                  <a16:creationId xmlns:a16="http://schemas.microsoft.com/office/drawing/2014/main" id="{2B7F91D2-D0EA-4B12-BF89-62D8137E0F0E}"/>
                </a:ext>
              </a:extLst>
            </p:cNvPr>
            <p:cNvSpPr/>
            <p:nvPr/>
          </p:nvSpPr>
          <p:spPr>
            <a:xfrm>
              <a:off x="102185" y="47743"/>
              <a:ext cx="925668" cy="474876"/>
            </a:xfrm>
            <a:custGeom>
              <a:avLst/>
              <a:gdLst/>
              <a:ahLst/>
              <a:cxnLst/>
              <a:rect l="l" t="t" r="r" b="b"/>
              <a:pathLst>
                <a:path w="21600" h="21600" extrusionOk="0">
                  <a:moveTo>
                    <a:pt x="0" y="0"/>
                  </a:moveTo>
                  <a:cubicBezTo>
                    <a:pt x="421" y="365"/>
                    <a:pt x="842" y="729"/>
                    <a:pt x="1473" y="1276"/>
                  </a:cubicBezTo>
                  <a:cubicBezTo>
                    <a:pt x="2104" y="1823"/>
                    <a:pt x="2945" y="2552"/>
                    <a:pt x="3694" y="3235"/>
                  </a:cubicBezTo>
                  <a:cubicBezTo>
                    <a:pt x="4442" y="3919"/>
                    <a:pt x="5096" y="4557"/>
                    <a:pt x="5984" y="5195"/>
                  </a:cubicBezTo>
                  <a:cubicBezTo>
                    <a:pt x="6873" y="5833"/>
                    <a:pt x="7995" y="6471"/>
                    <a:pt x="9164" y="7473"/>
                  </a:cubicBezTo>
                  <a:cubicBezTo>
                    <a:pt x="10332" y="8476"/>
                    <a:pt x="11548" y="9843"/>
                    <a:pt x="12670" y="11073"/>
                  </a:cubicBezTo>
                  <a:cubicBezTo>
                    <a:pt x="13792" y="12304"/>
                    <a:pt x="14821" y="13397"/>
                    <a:pt x="15639" y="14309"/>
                  </a:cubicBezTo>
                  <a:cubicBezTo>
                    <a:pt x="16457" y="15220"/>
                    <a:pt x="17065" y="15949"/>
                    <a:pt x="17813" y="16861"/>
                  </a:cubicBezTo>
                  <a:cubicBezTo>
                    <a:pt x="18561" y="17772"/>
                    <a:pt x="19449" y="18866"/>
                    <a:pt x="20104" y="19686"/>
                  </a:cubicBezTo>
                  <a:cubicBezTo>
                    <a:pt x="20758" y="20506"/>
                    <a:pt x="21179" y="21053"/>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297" name="Google Shape;1276;p80">
              <a:extLst>
                <a:ext uri="{FF2B5EF4-FFF2-40B4-BE49-F238E27FC236}">
                  <a16:creationId xmlns:a16="http://schemas.microsoft.com/office/drawing/2014/main" id="{6DFF2FF3-2641-4A36-B083-892697985970}"/>
                </a:ext>
              </a:extLst>
            </p:cNvPr>
            <p:cNvSpPr/>
            <p:nvPr/>
          </p:nvSpPr>
          <p:spPr>
            <a:xfrm>
              <a:off x="943709" y="528614"/>
              <a:ext cx="89930" cy="1604880"/>
            </a:xfrm>
            <a:custGeom>
              <a:avLst/>
              <a:gdLst/>
              <a:ahLst/>
              <a:cxnLst/>
              <a:rect l="l" t="t" r="r" b="b"/>
              <a:pathLst>
                <a:path w="21540" h="21600" extrusionOk="0">
                  <a:moveTo>
                    <a:pt x="18720" y="0"/>
                  </a:moveTo>
                  <a:cubicBezTo>
                    <a:pt x="19200" y="674"/>
                    <a:pt x="19680" y="1348"/>
                    <a:pt x="20160" y="1996"/>
                  </a:cubicBezTo>
                  <a:cubicBezTo>
                    <a:pt x="20640" y="2643"/>
                    <a:pt x="21120" y="3263"/>
                    <a:pt x="21360" y="4126"/>
                  </a:cubicBezTo>
                  <a:cubicBezTo>
                    <a:pt x="21600" y="4989"/>
                    <a:pt x="21600" y="6094"/>
                    <a:pt x="21360" y="6917"/>
                  </a:cubicBezTo>
                  <a:cubicBezTo>
                    <a:pt x="21120" y="7739"/>
                    <a:pt x="20640" y="8279"/>
                    <a:pt x="20160" y="8885"/>
                  </a:cubicBezTo>
                  <a:cubicBezTo>
                    <a:pt x="19680" y="9492"/>
                    <a:pt x="19200" y="10166"/>
                    <a:pt x="18480" y="10800"/>
                  </a:cubicBezTo>
                  <a:cubicBezTo>
                    <a:pt x="17760" y="11434"/>
                    <a:pt x="16800" y="12027"/>
                    <a:pt x="15840" y="12620"/>
                  </a:cubicBezTo>
                  <a:cubicBezTo>
                    <a:pt x="14880" y="13213"/>
                    <a:pt x="13920" y="13807"/>
                    <a:pt x="13200" y="14373"/>
                  </a:cubicBezTo>
                  <a:cubicBezTo>
                    <a:pt x="12480" y="14939"/>
                    <a:pt x="12000" y="15479"/>
                    <a:pt x="11040" y="16072"/>
                  </a:cubicBezTo>
                  <a:cubicBezTo>
                    <a:pt x="10080" y="16665"/>
                    <a:pt x="8640" y="17312"/>
                    <a:pt x="7440" y="17906"/>
                  </a:cubicBezTo>
                  <a:cubicBezTo>
                    <a:pt x="6240" y="18499"/>
                    <a:pt x="5280" y="19038"/>
                    <a:pt x="4320" y="19578"/>
                  </a:cubicBezTo>
                  <a:cubicBezTo>
                    <a:pt x="3360" y="20117"/>
                    <a:pt x="2400" y="20656"/>
                    <a:pt x="1680" y="20993"/>
                  </a:cubicBezTo>
                  <a:cubicBezTo>
                    <a:pt x="960" y="21330"/>
                    <a:pt x="480" y="21465"/>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298" name="Google Shape;1277;p80">
              <a:extLst>
                <a:ext uri="{FF2B5EF4-FFF2-40B4-BE49-F238E27FC236}">
                  <a16:creationId xmlns:a16="http://schemas.microsoft.com/office/drawing/2014/main" id="{7DFE4381-1446-4857-8A56-F8C642299E70}"/>
                </a:ext>
              </a:extLst>
            </p:cNvPr>
            <p:cNvSpPr/>
            <p:nvPr/>
          </p:nvSpPr>
          <p:spPr>
            <a:xfrm>
              <a:off x="583055" y="1820954"/>
              <a:ext cx="336636" cy="318600"/>
            </a:xfrm>
            <a:custGeom>
              <a:avLst/>
              <a:gdLst/>
              <a:ahLst/>
              <a:cxnLst/>
              <a:rect l="l" t="t" r="r" b="b"/>
              <a:pathLst>
                <a:path w="21600" h="21600" extrusionOk="0">
                  <a:moveTo>
                    <a:pt x="0" y="0"/>
                  </a:moveTo>
                  <a:cubicBezTo>
                    <a:pt x="900" y="1766"/>
                    <a:pt x="1800" y="3532"/>
                    <a:pt x="3536" y="5570"/>
                  </a:cubicBezTo>
                  <a:cubicBezTo>
                    <a:pt x="5271" y="7608"/>
                    <a:pt x="7843" y="9917"/>
                    <a:pt x="10157" y="11955"/>
                  </a:cubicBezTo>
                  <a:cubicBezTo>
                    <a:pt x="12471" y="13992"/>
                    <a:pt x="14529" y="15758"/>
                    <a:pt x="16393" y="17321"/>
                  </a:cubicBezTo>
                  <a:cubicBezTo>
                    <a:pt x="18257" y="18883"/>
                    <a:pt x="19929" y="20242"/>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299" name="Google Shape;1278;p80">
              <a:extLst>
                <a:ext uri="{FF2B5EF4-FFF2-40B4-BE49-F238E27FC236}">
                  <a16:creationId xmlns:a16="http://schemas.microsoft.com/office/drawing/2014/main" id="{9FF201EF-153D-4AEC-B421-B2412971AEFF}"/>
                </a:ext>
              </a:extLst>
            </p:cNvPr>
            <p:cNvSpPr/>
            <p:nvPr/>
          </p:nvSpPr>
          <p:spPr>
            <a:xfrm>
              <a:off x="967752" y="2067401"/>
              <a:ext cx="1791234" cy="80662"/>
            </a:xfrm>
            <a:custGeom>
              <a:avLst/>
              <a:gdLst/>
              <a:ahLst/>
              <a:cxnLst/>
              <a:rect l="l" t="t" r="r" b="b"/>
              <a:pathLst>
                <a:path w="21600" h="21213" extrusionOk="0">
                  <a:moveTo>
                    <a:pt x="0" y="20546"/>
                  </a:moveTo>
                  <a:cubicBezTo>
                    <a:pt x="532" y="21073"/>
                    <a:pt x="1063" y="21600"/>
                    <a:pt x="1631" y="20810"/>
                  </a:cubicBezTo>
                  <a:cubicBezTo>
                    <a:pt x="2199" y="20020"/>
                    <a:pt x="2803" y="17912"/>
                    <a:pt x="3407" y="16332"/>
                  </a:cubicBezTo>
                  <a:cubicBezTo>
                    <a:pt x="4011" y="14751"/>
                    <a:pt x="4615" y="13698"/>
                    <a:pt x="5207" y="12644"/>
                  </a:cubicBezTo>
                  <a:cubicBezTo>
                    <a:pt x="5799" y="11590"/>
                    <a:pt x="6379" y="10537"/>
                    <a:pt x="6946" y="9746"/>
                  </a:cubicBezTo>
                  <a:cubicBezTo>
                    <a:pt x="7514" y="8956"/>
                    <a:pt x="8070" y="8429"/>
                    <a:pt x="8746" y="7902"/>
                  </a:cubicBezTo>
                  <a:cubicBezTo>
                    <a:pt x="9423" y="7376"/>
                    <a:pt x="10220" y="6849"/>
                    <a:pt x="11042" y="6585"/>
                  </a:cubicBezTo>
                  <a:cubicBezTo>
                    <a:pt x="11863" y="6322"/>
                    <a:pt x="12709" y="6322"/>
                    <a:pt x="13482" y="6059"/>
                  </a:cubicBezTo>
                  <a:cubicBezTo>
                    <a:pt x="14255" y="5795"/>
                    <a:pt x="14956" y="5268"/>
                    <a:pt x="15862" y="5005"/>
                  </a:cubicBezTo>
                  <a:cubicBezTo>
                    <a:pt x="16768" y="4741"/>
                    <a:pt x="17879" y="4741"/>
                    <a:pt x="18797" y="4478"/>
                  </a:cubicBezTo>
                  <a:cubicBezTo>
                    <a:pt x="19715" y="4215"/>
                    <a:pt x="20440" y="3688"/>
                    <a:pt x="20875" y="2898"/>
                  </a:cubicBezTo>
                  <a:cubicBezTo>
                    <a:pt x="21310" y="2107"/>
                    <a:pt x="21455" y="1054"/>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0" name="Google Shape;1279;p80">
              <a:extLst>
                <a:ext uri="{FF2B5EF4-FFF2-40B4-BE49-F238E27FC236}">
                  <a16:creationId xmlns:a16="http://schemas.microsoft.com/office/drawing/2014/main" id="{0E9230E9-1EE7-49FD-B09C-474B58C922B8}"/>
                </a:ext>
              </a:extLst>
            </p:cNvPr>
            <p:cNvSpPr/>
            <p:nvPr/>
          </p:nvSpPr>
          <p:spPr>
            <a:xfrm>
              <a:off x="1057916" y="510831"/>
              <a:ext cx="1731132" cy="41815"/>
            </a:xfrm>
            <a:custGeom>
              <a:avLst/>
              <a:gdLst/>
              <a:ahLst/>
              <a:cxnLst/>
              <a:rect l="l" t="t" r="r" b="b"/>
              <a:pathLst>
                <a:path w="21600" h="21471" extrusionOk="0">
                  <a:moveTo>
                    <a:pt x="0" y="6042"/>
                  </a:moveTo>
                  <a:cubicBezTo>
                    <a:pt x="650" y="5014"/>
                    <a:pt x="1300" y="3985"/>
                    <a:pt x="1987" y="2957"/>
                  </a:cubicBezTo>
                  <a:cubicBezTo>
                    <a:pt x="2675" y="1928"/>
                    <a:pt x="3400" y="900"/>
                    <a:pt x="4250" y="385"/>
                  </a:cubicBezTo>
                  <a:cubicBezTo>
                    <a:pt x="5100" y="-129"/>
                    <a:pt x="6075" y="-129"/>
                    <a:pt x="6975" y="385"/>
                  </a:cubicBezTo>
                  <a:cubicBezTo>
                    <a:pt x="7875" y="900"/>
                    <a:pt x="8700" y="1928"/>
                    <a:pt x="9450" y="2957"/>
                  </a:cubicBezTo>
                  <a:cubicBezTo>
                    <a:pt x="10200" y="3985"/>
                    <a:pt x="10875" y="5014"/>
                    <a:pt x="11700" y="5528"/>
                  </a:cubicBezTo>
                  <a:cubicBezTo>
                    <a:pt x="12525" y="6042"/>
                    <a:pt x="13500" y="6042"/>
                    <a:pt x="14450" y="6557"/>
                  </a:cubicBezTo>
                  <a:cubicBezTo>
                    <a:pt x="15400" y="7071"/>
                    <a:pt x="16325" y="8100"/>
                    <a:pt x="17237" y="8614"/>
                  </a:cubicBezTo>
                  <a:cubicBezTo>
                    <a:pt x="18150" y="9128"/>
                    <a:pt x="19050" y="9128"/>
                    <a:pt x="19687" y="9128"/>
                  </a:cubicBezTo>
                  <a:cubicBezTo>
                    <a:pt x="20325" y="9128"/>
                    <a:pt x="20700" y="9128"/>
                    <a:pt x="20975" y="11185"/>
                  </a:cubicBezTo>
                  <a:cubicBezTo>
                    <a:pt x="21250" y="13242"/>
                    <a:pt x="21425" y="17357"/>
                    <a:pt x="21600" y="21471"/>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1" name="Google Shape;1280;p80">
              <a:extLst>
                <a:ext uri="{FF2B5EF4-FFF2-40B4-BE49-F238E27FC236}">
                  <a16:creationId xmlns:a16="http://schemas.microsoft.com/office/drawing/2014/main" id="{295A5BB4-7714-4974-8722-0E4F10730E4F}"/>
                </a:ext>
              </a:extLst>
            </p:cNvPr>
            <p:cNvSpPr/>
            <p:nvPr/>
          </p:nvSpPr>
          <p:spPr>
            <a:xfrm>
              <a:off x="2716920" y="543395"/>
              <a:ext cx="125498" cy="1517977"/>
            </a:xfrm>
            <a:custGeom>
              <a:avLst/>
              <a:gdLst/>
              <a:ahLst/>
              <a:cxnLst/>
              <a:rect l="l" t="t" r="r" b="b"/>
              <a:pathLst>
                <a:path w="21471" h="21589" extrusionOk="0">
                  <a:moveTo>
                    <a:pt x="1029" y="131"/>
                  </a:moveTo>
                  <a:cubicBezTo>
                    <a:pt x="6171" y="74"/>
                    <a:pt x="11314" y="17"/>
                    <a:pt x="14743" y="3"/>
                  </a:cubicBezTo>
                  <a:cubicBezTo>
                    <a:pt x="18171" y="-11"/>
                    <a:pt x="19886" y="17"/>
                    <a:pt x="20743" y="103"/>
                  </a:cubicBezTo>
                  <a:cubicBezTo>
                    <a:pt x="21600" y="188"/>
                    <a:pt x="21600" y="331"/>
                    <a:pt x="21257" y="687"/>
                  </a:cubicBezTo>
                  <a:cubicBezTo>
                    <a:pt x="20914" y="1043"/>
                    <a:pt x="20229" y="1613"/>
                    <a:pt x="19714" y="2183"/>
                  </a:cubicBezTo>
                  <a:cubicBezTo>
                    <a:pt x="19200" y="2753"/>
                    <a:pt x="18857" y="3323"/>
                    <a:pt x="18343" y="3964"/>
                  </a:cubicBezTo>
                  <a:cubicBezTo>
                    <a:pt x="17829" y="4605"/>
                    <a:pt x="17143" y="5318"/>
                    <a:pt x="16286" y="6002"/>
                  </a:cubicBezTo>
                  <a:cubicBezTo>
                    <a:pt x="15429" y="6686"/>
                    <a:pt x="14400" y="7341"/>
                    <a:pt x="13714" y="8110"/>
                  </a:cubicBezTo>
                  <a:cubicBezTo>
                    <a:pt x="13029" y="8880"/>
                    <a:pt x="12686" y="9763"/>
                    <a:pt x="12172" y="10561"/>
                  </a:cubicBezTo>
                  <a:cubicBezTo>
                    <a:pt x="11657" y="11359"/>
                    <a:pt x="10972" y="12071"/>
                    <a:pt x="10629" y="12798"/>
                  </a:cubicBezTo>
                  <a:cubicBezTo>
                    <a:pt x="10286" y="13525"/>
                    <a:pt x="10286" y="14266"/>
                    <a:pt x="9943" y="14921"/>
                  </a:cubicBezTo>
                  <a:cubicBezTo>
                    <a:pt x="9600" y="15576"/>
                    <a:pt x="8914" y="16146"/>
                    <a:pt x="8571" y="16901"/>
                  </a:cubicBezTo>
                  <a:cubicBezTo>
                    <a:pt x="8229" y="17657"/>
                    <a:pt x="8229" y="18597"/>
                    <a:pt x="7886" y="19309"/>
                  </a:cubicBezTo>
                  <a:cubicBezTo>
                    <a:pt x="7543" y="20022"/>
                    <a:pt x="6857" y="20506"/>
                    <a:pt x="5486" y="20848"/>
                  </a:cubicBezTo>
                  <a:cubicBezTo>
                    <a:pt x="4114" y="21190"/>
                    <a:pt x="2057" y="21390"/>
                    <a:pt x="0" y="21589"/>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2" name="Google Shape;1281;p80">
              <a:extLst>
                <a:ext uri="{FF2B5EF4-FFF2-40B4-BE49-F238E27FC236}">
                  <a16:creationId xmlns:a16="http://schemas.microsoft.com/office/drawing/2014/main" id="{58DB14D0-E799-4814-959D-AE004C86ED50}"/>
                </a:ext>
              </a:extLst>
            </p:cNvPr>
            <p:cNvSpPr/>
            <p:nvPr/>
          </p:nvSpPr>
          <p:spPr>
            <a:xfrm>
              <a:off x="108195" y="-1"/>
              <a:ext cx="1743174" cy="17692"/>
            </a:xfrm>
            <a:custGeom>
              <a:avLst/>
              <a:gdLst/>
              <a:ahLst/>
              <a:cxnLst/>
              <a:rect l="l" t="t" r="r" b="b"/>
              <a:pathLst>
                <a:path w="21600" h="21188" extrusionOk="0">
                  <a:moveTo>
                    <a:pt x="0" y="21188"/>
                  </a:moveTo>
                  <a:cubicBezTo>
                    <a:pt x="695" y="18788"/>
                    <a:pt x="1390" y="16388"/>
                    <a:pt x="1999" y="12788"/>
                  </a:cubicBezTo>
                  <a:cubicBezTo>
                    <a:pt x="2607" y="9188"/>
                    <a:pt x="3128" y="4388"/>
                    <a:pt x="3898" y="1988"/>
                  </a:cubicBezTo>
                  <a:cubicBezTo>
                    <a:pt x="4668" y="-412"/>
                    <a:pt x="5686" y="-412"/>
                    <a:pt x="6579" y="788"/>
                  </a:cubicBezTo>
                  <a:cubicBezTo>
                    <a:pt x="7473" y="1988"/>
                    <a:pt x="8243" y="4388"/>
                    <a:pt x="9087" y="5588"/>
                  </a:cubicBezTo>
                  <a:cubicBezTo>
                    <a:pt x="9931" y="6788"/>
                    <a:pt x="10850" y="6788"/>
                    <a:pt x="11582" y="9188"/>
                  </a:cubicBezTo>
                  <a:cubicBezTo>
                    <a:pt x="12314" y="11588"/>
                    <a:pt x="12861" y="16388"/>
                    <a:pt x="13581" y="18788"/>
                  </a:cubicBezTo>
                  <a:cubicBezTo>
                    <a:pt x="14301" y="21188"/>
                    <a:pt x="15194" y="21188"/>
                    <a:pt x="16113" y="21188"/>
                  </a:cubicBezTo>
                  <a:cubicBezTo>
                    <a:pt x="17032" y="21188"/>
                    <a:pt x="17975" y="21188"/>
                    <a:pt x="18894" y="21188"/>
                  </a:cubicBezTo>
                  <a:cubicBezTo>
                    <a:pt x="19812" y="21188"/>
                    <a:pt x="20706" y="21188"/>
                    <a:pt x="21600" y="21188"/>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3" name="Google Shape;1282;p80">
              <a:extLst>
                <a:ext uri="{FF2B5EF4-FFF2-40B4-BE49-F238E27FC236}">
                  <a16:creationId xmlns:a16="http://schemas.microsoft.com/office/drawing/2014/main" id="{D47F3641-3E58-43DD-B8FC-F26C27D429FB}"/>
                </a:ext>
              </a:extLst>
            </p:cNvPr>
            <p:cNvSpPr/>
            <p:nvPr/>
          </p:nvSpPr>
          <p:spPr>
            <a:xfrm>
              <a:off x="1875396" y="35721"/>
              <a:ext cx="102168" cy="54108"/>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4" name="Google Shape;1283;p80">
              <a:extLst>
                <a:ext uri="{FF2B5EF4-FFF2-40B4-BE49-F238E27FC236}">
                  <a16:creationId xmlns:a16="http://schemas.microsoft.com/office/drawing/2014/main" id="{C8E516D9-31ED-47B6-AC45-0C259B92BD7C}"/>
                </a:ext>
              </a:extLst>
            </p:cNvPr>
            <p:cNvSpPr/>
            <p:nvPr/>
          </p:nvSpPr>
          <p:spPr>
            <a:xfrm>
              <a:off x="1977581" y="89819"/>
              <a:ext cx="829494" cy="444798"/>
            </a:xfrm>
            <a:custGeom>
              <a:avLst/>
              <a:gdLst/>
              <a:ahLst/>
              <a:cxnLst/>
              <a:rect l="l" t="t" r="r" b="b"/>
              <a:pathLst>
                <a:path w="21600" h="21600" extrusionOk="0">
                  <a:moveTo>
                    <a:pt x="0" y="0"/>
                  </a:moveTo>
                  <a:cubicBezTo>
                    <a:pt x="783" y="876"/>
                    <a:pt x="1565" y="1751"/>
                    <a:pt x="2374" y="2578"/>
                  </a:cubicBezTo>
                  <a:cubicBezTo>
                    <a:pt x="3183" y="3405"/>
                    <a:pt x="4017" y="4184"/>
                    <a:pt x="4930" y="5108"/>
                  </a:cubicBezTo>
                  <a:cubicBezTo>
                    <a:pt x="5843" y="6032"/>
                    <a:pt x="6835" y="7103"/>
                    <a:pt x="8061" y="8173"/>
                  </a:cubicBezTo>
                  <a:cubicBezTo>
                    <a:pt x="9287" y="9243"/>
                    <a:pt x="10748" y="10314"/>
                    <a:pt x="11843" y="11141"/>
                  </a:cubicBezTo>
                  <a:cubicBezTo>
                    <a:pt x="12939" y="11968"/>
                    <a:pt x="13670" y="12551"/>
                    <a:pt x="14400" y="13232"/>
                  </a:cubicBezTo>
                  <a:cubicBezTo>
                    <a:pt x="15130" y="13914"/>
                    <a:pt x="15861" y="14692"/>
                    <a:pt x="16722" y="15616"/>
                  </a:cubicBezTo>
                  <a:cubicBezTo>
                    <a:pt x="17583" y="16541"/>
                    <a:pt x="18574" y="17611"/>
                    <a:pt x="19409" y="18632"/>
                  </a:cubicBezTo>
                  <a:cubicBezTo>
                    <a:pt x="20243" y="19654"/>
                    <a:pt x="20922" y="20627"/>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5" name="Google Shape;1284;p80">
              <a:extLst>
                <a:ext uri="{FF2B5EF4-FFF2-40B4-BE49-F238E27FC236}">
                  <a16:creationId xmlns:a16="http://schemas.microsoft.com/office/drawing/2014/main" id="{123A7B25-5F92-4411-BCE2-5B33CCBC527A}"/>
                </a:ext>
              </a:extLst>
            </p:cNvPr>
            <p:cNvSpPr/>
            <p:nvPr/>
          </p:nvSpPr>
          <p:spPr>
            <a:xfrm>
              <a:off x="192348" y="282167"/>
              <a:ext cx="12042" cy="462834"/>
            </a:xfrm>
            <a:custGeom>
              <a:avLst/>
              <a:gdLst/>
              <a:ahLst/>
              <a:cxnLst/>
              <a:rect l="l" t="t" r="r" b="b"/>
              <a:pathLst>
                <a:path w="21600" h="21600" extrusionOk="0">
                  <a:moveTo>
                    <a:pt x="0" y="0"/>
                  </a:moveTo>
                  <a:cubicBezTo>
                    <a:pt x="3600" y="2338"/>
                    <a:pt x="7200" y="4675"/>
                    <a:pt x="10800" y="6779"/>
                  </a:cubicBezTo>
                  <a:cubicBezTo>
                    <a:pt x="14400" y="8883"/>
                    <a:pt x="18000" y="10753"/>
                    <a:pt x="16200" y="12670"/>
                  </a:cubicBezTo>
                  <a:cubicBezTo>
                    <a:pt x="14400" y="14587"/>
                    <a:pt x="7200" y="16551"/>
                    <a:pt x="7200" y="18047"/>
                  </a:cubicBezTo>
                  <a:cubicBezTo>
                    <a:pt x="7200" y="19543"/>
                    <a:pt x="14400" y="20571"/>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6" name="Google Shape;1285;p80">
              <a:extLst>
                <a:ext uri="{FF2B5EF4-FFF2-40B4-BE49-F238E27FC236}">
                  <a16:creationId xmlns:a16="http://schemas.microsoft.com/office/drawing/2014/main" id="{9BFB63BF-23E1-45D8-B3AF-3B24B7EDF9B7}"/>
                </a:ext>
              </a:extLst>
            </p:cNvPr>
            <p:cNvSpPr/>
            <p:nvPr/>
          </p:nvSpPr>
          <p:spPr>
            <a:xfrm>
              <a:off x="186337" y="757027"/>
              <a:ext cx="709290" cy="486864"/>
            </a:xfrm>
            <a:custGeom>
              <a:avLst/>
              <a:gdLst/>
              <a:ahLst/>
              <a:cxnLst/>
              <a:rect l="l" t="t" r="r" b="b"/>
              <a:pathLst>
                <a:path w="21600" h="21600" extrusionOk="0">
                  <a:moveTo>
                    <a:pt x="0" y="0"/>
                  </a:moveTo>
                  <a:cubicBezTo>
                    <a:pt x="1037" y="1156"/>
                    <a:pt x="2075" y="2311"/>
                    <a:pt x="3142" y="3378"/>
                  </a:cubicBezTo>
                  <a:cubicBezTo>
                    <a:pt x="4210" y="4444"/>
                    <a:pt x="5308" y="5422"/>
                    <a:pt x="6254" y="6267"/>
                  </a:cubicBezTo>
                  <a:cubicBezTo>
                    <a:pt x="7200" y="7111"/>
                    <a:pt x="7993" y="7822"/>
                    <a:pt x="8969" y="8756"/>
                  </a:cubicBezTo>
                  <a:cubicBezTo>
                    <a:pt x="9946" y="9689"/>
                    <a:pt x="11105" y="10844"/>
                    <a:pt x="12234" y="11911"/>
                  </a:cubicBezTo>
                  <a:cubicBezTo>
                    <a:pt x="13363" y="12978"/>
                    <a:pt x="14461" y="13956"/>
                    <a:pt x="15529" y="14933"/>
                  </a:cubicBezTo>
                  <a:cubicBezTo>
                    <a:pt x="16597" y="15911"/>
                    <a:pt x="17634" y="16889"/>
                    <a:pt x="18519" y="17778"/>
                  </a:cubicBezTo>
                  <a:cubicBezTo>
                    <a:pt x="19403" y="18667"/>
                    <a:pt x="20136" y="19467"/>
                    <a:pt x="20624" y="20044"/>
                  </a:cubicBezTo>
                  <a:cubicBezTo>
                    <a:pt x="21112" y="20622"/>
                    <a:pt x="21356" y="20978"/>
                    <a:pt x="21478" y="21200"/>
                  </a:cubicBezTo>
                  <a:cubicBezTo>
                    <a:pt x="21600" y="21422"/>
                    <a:pt x="21600" y="21511"/>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7" name="Google Shape;1286;p80">
              <a:extLst>
                <a:ext uri="{FF2B5EF4-FFF2-40B4-BE49-F238E27FC236}">
                  <a16:creationId xmlns:a16="http://schemas.microsoft.com/office/drawing/2014/main" id="{E1E9237E-64E7-49FA-9AC0-5D0967092273}"/>
                </a:ext>
              </a:extLst>
            </p:cNvPr>
            <p:cNvSpPr/>
            <p:nvPr/>
          </p:nvSpPr>
          <p:spPr>
            <a:xfrm>
              <a:off x="907643" y="582712"/>
              <a:ext cx="9313" cy="625158"/>
            </a:xfrm>
            <a:custGeom>
              <a:avLst/>
              <a:gdLst/>
              <a:ahLst/>
              <a:cxnLst/>
              <a:rect l="l" t="t" r="r" b="b"/>
              <a:pathLst>
                <a:path w="20029" h="21600" extrusionOk="0">
                  <a:moveTo>
                    <a:pt x="0" y="0"/>
                  </a:moveTo>
                  <a:cubicBezTo>
                    <a:pt x="8640" y="1454"/>
                    <a:pt x="17280" y="2908"/>
                    <a:pt x="19440" y="4500"/>
                  </a:cubicBezTo>
                  <a:cubicBezTo>
                    <a:pt x="21600" y="6092"/>
                    <a:pt x="17280" y="7823"/>
                    <a:pt x="15121" y="10073"/>
                  </a:cubicBezTo>
                  <a:cubicBezTo>
                    <a:pt x="12961" y="12323"/>
                    <a:pt x="12961" y="15092"/>
                    <a:pt x="10801" y="17100"/>
                  </a:cubicBezTo>
                  <a:cubicBezTo>
                    <a:pt x="8640" y="19108"/>
                    <a:pt x="4320" y="20354"/>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8" name="Google Shape;1287;p80">
              <a:extLst>
                <a:ext uri="{FF2B5EF4-FFF2-40B4-BE49-F238E27FC236}">
                  <a16:creationId xmlns:a16="http://schemas.microsoft.com/office/drawing/2014/main" id="{5CDCAFA0-12E3-4795-9D5D-EE26B2505076}"/>
                </a:ext>
              </a:extLst>
            </p:cNvPr>
            <p:cNvSpPr/>
            <p:nvPr/>
          </p:nvSpPr>
          <p:spPr>
            <a:xfrm>
              <a:off x="222402" y="270146"/>
              <a:ext cx="661176" cy="342630"/>
            </a:xfrm>
            <a:custGeom>
              <a:avLst/>
              <a:gdLst/>
              <a:ahLst/>
              <a:cxnLst/>
              <a:rect l="l" t="t" r="r" b="b"/>
              <a:pathLst>
                <a:path w="21600" h="21600" extrusionOk="0">
                  <a:moveTo>
                    <a:pt x="0" y="0"/>
                  </a:moveTo>
                  <a:cubicBezTo>
                    <a:pt x="1505" y="1516"/>
                    <a:pt x="3011" y="3032"/>
                    <a:pt x="4418" y="4421"/>
                  </a:cubicBezTo>
                  <a:cubicBezTo>
                    <a:pt x="5825" y="5811"/>
                    <a:pt x="7135" y="7074"/>
                    <a:pt x="8476" y="8274"/>
                  </a:cubicBezTo>
                  <a:cubicBezTo>
                    <a:pt x="9818" y="9474"/>
                    <a:pt x="11193" y="10611"/>
                    <a:pt x="12404" y="12000"/>
                  </a:cubicBezTo>
                  <a:cubicBezTo>
                    <a:pt x="13615" y="13389"/>
                    <a:pt x="14662" y="15032"/>
                    <a:pt x="15709" y="16358"/>
                  </a:cubicBezTo>
                  <a:cubicBezTo>
                    <a:pt x="16756" y="17684"/>
                    <a:pt x="17804" y="18695"/>
                    <a:pt x="18655" y="19263"/>
                  </a:cubicBezTo>
                  <a:cubicBezTo>
                    <a:pt x="19505" y="19832"/>
                    <a:pt x="20160" y="19958"/>
                    <a:pt x="20618" y="20274"/>
                  </a:cubicBezTo>
                  <a:cubicBezTo>
                    <a:pt x="21076" y="20589"/>
                    <a:pt x="21338" y="21095"/>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09" name="Google Shape;1288;p80">
              <a:extLst>
                <a:ext uri="{FF2B5EF4-FFF2-40B4-BE49-F238E27FC236}">
                  <a16:creationId xmlns:a16="http://schemas.microsoft.com/office/drawing/2014/main" id="{33C16AC8-5D34-40BD-AA5D-F7EF9320DE40}"/>
                </a:ext>
              </a:extLst>
            </p:cNvPr>
            <p:cNvSpPr/>
            <p:nvPr/>
          </p:nvSpPr>
          <p:spPr>
            <a:xfrm>
              <a:off x="95026" y="741915"/>
              <a:ext cx="863001" cy="609852"/>
            </a:xfrm>
            <a:custGeom>
              <a:avLst/>
              <a:gdLst/>
              <a:ahLst/>
              <a:cxnLst/>
              <a:rect l="l" t="t" r="r" b="b"/>
              <a:pathLst>
                <a:path w="21536" h="21485" extrusionOk="0">
                  <a:moveTo>
                    <a:pt x="329" y="533"/>
                  </a:moveTo>
                  <a:cubicBezTo>
                    <a:pt x="179" y="250"/>
                    <a:pt x="29" y="-32"/>
                    <a:pt x="4" y="3"/>
                  </a:cubicBezTo>
                  <a:cubicBezTo>
                    <a:pt x="-21" y="39"/>
                    <a:pt x="79" y="392"/>
                    <a:pt x="404" y="956"/>
                  </a:cubicBezTo>
                  <a:cubicBezTo>
                    <a:pt x="729" y="1521"/>
                    <a:pt x="1279" y="2297"/>
                    <a:pt x="1904" y="3003"/>
                  </a:cubicBezTo>
                  <a:cubicBezTo>
                    <a:pt x="2529" y="3709"/>
                    <a:pt x="3229" y="4344"/>
                    <a:pt x="3979" y="4874"/>
                  </a:cubicBezTo>
                  <a:cubicBezTo>
                    <a:pt x="4729" y="5403"/>
                    <a:pt x="5529" y="5827"/>
                    <a:pt x="6479" y="6568"/>
                  </a:cubicBezTo>
                  <a:cubicBezTo>
                    <a:pt x="7429" y="7309"/>
                    <a:pt x="8529" y="8368"/>
                    <a:pt x="9554" y="9356"/>
                  </a:cubicBezTo>
                  <a:cubicBezTo>
                    <a:pt x="10579" y="10344"/>
                    <a:pt x="11529" y="11262"/>
                    <a:pt x="12529" y="12250"/>
                  </a:cubicBezTo>
                  <a:cubicBezTo>
                    <a:pt x="13529" y="13239"/>
                    <a:pt x="14579" y="14297"/>
                    <a:pt x="15579" y="15250"/>
                  </a:cubicBezTo>
                  <a:cubicBezTo>
                    <a:pt x="16579" y="16203"/>
                    <a:pt x="17529" y="17050"/>
                    <a:pt x="18404" y="17897"/>
                  </a:cubicBezTo>
                  <a:cubicBezTo>
                    <a:pt x="19279" y="18744"/>
                    <a:pt x="20079" y="19592"/>
                    <a:pt x="20604" y="20227"/>
                  </a:cubicBezTo>
                  <a:cubicBezTo>
                    <a:pt x="21129" y="20862"/>
                    <a:pt x="21379" y="21286"/>
                    <a:pt x="21479" y="21427"/>
                  </a:cubicBezTo>
                  <a:cubicBezTo>
                    <a:pt x="21579" y="21568"/>
                    <a:pt x="21529" y="21427"/>
                    <a:pt x="21479" y="21286"/>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0" name="Google Shape;1289;p80">
              <a:extLst>
                <a:ext uri="{FF2B5EF4-FFF2-40B4-BE49-F238E27FC236}">
                  <a16:creationId xmlns:a16="http://schemas.microsoft.com/office/drawing/2014/main" id="{3E8494F3-0555-47A6-8363-364B7D86D387}"/>
                </a:ext>
              </a:extLst>
            </p:cNvPr>
            <p:cNvSpPr/>
            <p:nvPr/>
          </p:nvSpPr>
          <p:spPr>
            <a:xfrm>
              <a:off x="57966" y="81805"/>
              <a:ext cx="31703" cy="633150"/>
            </a:xfrm>
            <a:custGeom>
              <a:avLst/>
              <a:gdLst/>
              <a:ahLst/>
              <a:cxnLst/>
              <a:rect l="l" t="t" r="r" b="b"/>
              <a:pathLst>
                <a:path w="20097" h="21600" extrusionOk="0">
                  <a:moveTo>
                    <a:pt x="16605" y="684"/>
                  </a:moveTo>
                  <a:cubicBezTo>
                    <a:pt x="16605" y="342"/>
                    <a:pt x="16605" y="0"/>
                    <a:pt x="16605" y="0"/>
                  </a:cubicBezTo>
                  <a:cubicBezTo>
                    <a:pt x="16605" y="0"/>
                    <a:pt x="16605" y="342"/>
                    <a:pt x="17240" y="1401"/>
                  </a:cubicBezTo>
                  <a:cubicBezTo>
                    <a:pt x="17876" y="2461"/>
                    <a:pt x="19146" y="4238"/>
                    <a:pt x="19782" y="5981"/>
                  </a:cubicBezTo>
                  <a:cubicBezTo>
                    <a:pt x="20417" y="7724"/>
                    <a:pt x="20417" y="9433"/>
                    <a:pt x="16605" y="11313"/>
                  </a:cubicBezTo>
                  <a:cubicBezTo>
                    <a:pt x="12794" y="13192"/>
                    <a:pt x="5170" y="15243"/>
                    <a:pt x="1993" y="16986"/>
                  </a:cubicBezTo>
                  <a:cubicBezTo>
                    <a:pt x="-1183" y="18729"/>
                    <a:pt x="88" y="20165"/>
                    <a:pt x="1358"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1" name="Google Shape;1290;p80">
              <a:extLst>
                <a:ext uri="{FF2B5EF4-FFF2-40B4-BE49-F238E27FC236}">
                  <a16:creationId xmlns:a16="http://schemas.microsoft.com/office/drawing/2014/main" id="{0EEA0243-0DF6-4AD2-952D-D005C5D7204F}"/>
                </a:ext>
              </a:extLst>
            </p:cNvPr>
            <p:cNvSpPr/>
            <p:nvPr/>
          </p:nvSpPr>
          <p:spPr>
            <a:xfrm>
              <a:off x="0" y="1346094"/>
              <a:ext cx="156276" cy="114210"/>
            </a:xfrm>
            <a:custGeom>
              <a:avLst/>
              <a:gdLst/>
              <a:ahLst/>
              <a:cxnLst/>
              <a:rect l="l" t="t" r="r" b="b"/>
              <a:pathLst>
                <a:path w="21600" h="21600" extrusionOk="0">
                  <a:moveTo>
                    <a:pt x="0" y="0"/>
                  </a:moveTo>
                  <a:cubicBezTo>
                    <a:pt x="5815" y="6063"/>
                    <a:pt x="11631" y="12126"/>
                    <a:pt x="15231" y="15726"/>
                  </a:cubicBezTo>
                  <a:cubicBezTo>
                    <a:pt x="18831" y="19326"/>
                    <a:pt x="20215" y="20463"/>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2" name="Google Shape;1291;p80">
              <a:extLst>
                <a:ext uri="{FF2B5EF4-FFF2-40B4-BE49-F238E27FC236}">
                  <a16:creationId xmlns:a16="http://schemas.microsoft.com/office/drawing/2014/main" id="{CC87E048-D16E-4C2C-83B8-A2B420E057F5}"/>
                </a:ext>
              </a:extLst>
            </p:cNvPr>
            <p:cNvSpPr/>
            <p:nvPr/>
          </p:nvSpPr>
          <p:spPr>
            <a:xfrm>
              <a:off x="4853" y="714951"/>
              <a:ext cx="25182" cy="655182"/>
            </a:xfrm>
            <a:custGeom>
              <a:avLst/>
              <a:gdLst/>
              <a:ahLst/>
              <a:cxnLst/>
              <a:rect l="l" t="t" r="r" b="b"/>
              <a:pathLst>
                <a:path w="20898" h="21600" extrusionOk="0">
                  <a:moveTo>
                    <a:pt x="20898" y="0"/>
                  </a:moveTo>
                  <a:cubicBezTo>
                    <a:pt x="20898" y="2378"/>
                    <a:pt x="20898" y="4756"/>
                    <a:pt x="20067" y="6705"/>
                  </a:cubicBezTo>
                  <a:cubicBezTo>
                    <a:pt x="19236" y="8653"/>
                    <a:pt x="17575" y="10172"/>
                    <a:pt x="15082" y="11593"/>
                  </a:cubicBezTo>
                  <a:cubicBezTo>
                    <a:pt x="12590" y="13013"/>
                    <a:pt x="9267" y="14334"/>
                    <a:pt x="5944" y="15655"/>
                  </a:cubicBezTo>
                  <a:cubicBezTo>
                    <a:pt x="2621" y="16976"/>
                    <a:pt x="-702" y="18297"/>
                    <a:pt x="129" y="19288"/>
                  </a:cubicBezTo>
                  <a:cubicBezTo>
                    <a:pt x="960" y="20279"/>
                    <a:pt x="5944" y="20939"/>
                    <a:pt x="10929"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3" name="Google Shape;1292;p80">
              <a:extLst>
                <a:ext uri="{FF2B5EF4-FFF2-40B4-BE49-F238E27FC236}">
                  <a16:creationId xmlns:a16="http://schemas.microsoft.com/office/drawing/2014/main" id="{1DA7926A-C144-4BD6-86B4-3621ED1234A5}"/>
                </a:ext>
              </a:extLst>
            </p:cNvPr>
            <p:cNvSpPr/>
            <p:nvPr/>
          </p:nvSpPr>
          <p:spPr>
            <a:xfrm>
              <a:off x="72130" y="775060"/>
              <a:ext cx="12042" cy="102168"/>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4" name="Google Shape;1293;p80">
              <a:extLst>
                <a:ext uri="{FF2B5EF4-FFF2-40B4-BE49-F238E27FC236}">
                  <a16:creationId xmlns:a16="http://schemas.microsoft.com/office/drawing/2014/main" id="{1F6C2ACE-3681-4F30-B1AE-13A189C35587}"/>
                </a:ext>
              </a:extLst>
            </p:cNvPr>
            <p:cNvSpPr/>
            <p:nvPr/>
          </p:nvSpPr>
          <p:spPr>
            <a:xfrm>
              <a:off x="84152" y="901289"/>
              <a:ext cx="853524" cy="577044"/>
            </a:xfrm>
            <a:custGeom>
              <a:avLst/>
              <a:gdLst/>
              <a:ahLst/>
              <a:cxnLst/>
              <a:rect l="l" t="t" r="r" b="b"/>
              <a:pathLst>
                <a:path w="21600" h="21600" extrusionOk="0">
                  <a:moveTo>
                    <a:pt x="0" y="0"/>
                  </a:moveTo>
                  <a:cubicBezTo>
                    <a:pt x="659" y="600"/>
                    <a:pt x="1318" y="1200"/>
                    <a:pt x="2003" y="1838"/>
                  </a:cubicBezTo>
                  <a:cubicBezTo>
                    <a:pt x="2687" y="2475"/>
                    <a:pt x="3397" y="3150"/>
                    <a:pt x="4082" y="3825"/>
                  </a:cubicBezTo>
                  <a:cubicBezTo>
                    <a:pt x="4766" y="4500"/>
                    <a:pt x="5425" y="5175"/>
                    <a:pt x="6135" y="5888"/>
                  </a:cubicBezTo>
                  <a:cubicBezTo>
                    <a:pt x="6845" y="6600"/>
                    <a:pt x="7606" y="7350"/>
                    <a:pt x="8214" y="7950"/>
                  </a:cubicBezTo>
                  <a:cubicBezTo>
                    <a:pt x="8823" y="8550"/>
                    <a:pt x="9279" y="9000"/>
                    <a:pt x="9786" y="9600"/>
                  </a:cubicBezTo>
                  <a:cubicBezTo>
                    <a:pt x="10293" y="10200"/>
                    <a:pt x="10851" y="10950"/>
                    <a:pt x="11459" y="11700"/>
                  </a:cubicBezTo>
                  <a:cubicBezTo>
                    <a:pt x="12068" y="12450"/>
                    <a:pt x="12727" y="13200"/>
                    <a:pt x="13513" y="13988"/>
                  </a:cubicBezTo>
                  <a:cubicBezTo>
                    <a:pt x="14299" y="14775"/>
                    <a:pt x="15211" y="15600"/>
                    <a:pt x="16327" y="16650"/>
                  </a:cubicBezTo>
                  <a:cubicBezTo>
                    <a:pt x="17442" y="17700"/>
                    <a:pt x="18761" y="18975"/>
                    <a:pt x="19673" y="19838"/>
                  </a:cubicBezTo>
                  <a:cubicBezTo>
                    <a:pt x="20586" y="20700"/>
                    <a:pt x="21093" y="2115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5" name="Google Shape;1294;p80">
              <a:extLst>
                <a:ext uri="{FF2B5EF4-FFF2-40B4-BE49-F238E27FC236}">
                  <a16:creationId xmlns:a16="http://schemas.microsoft.com/office/drawing/2014/main" id="{C5C7E551-7897-4CD8-AEE9-845C55A04D91}"/>
                </a:ext>
              </a:extLst>
            </p:cNvPr>
            <p:cNvSpPr/>
            <p:nvPr/>
          </p:nvSpPr>
          <p:spPr>
            <a:xfrm>
              <a:off x="919665" y="1340083"/>
              <a:ext cx="24030" cy="144288"/>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6" name="Google Shape;1295;p80">
              <a:extLst>
                <a:ext uri="{FF2B5EF4-FFF2-40B4-BE49-F238E27FC236}">
                  <a16:creationId xmlns:a16="http://schemas.microsoft.com/office/drawing/2014/main" id="{4C7EF317-048F-4F71-9A98-A57FB9B70430}"/>
                </a:ext>
              </a:extLst>
            </p:cNvPr>
            <p:cNvSpPr/>
            <p:nvPr/>
          </p:nvSpPr>
          <p:spPr>
            <a:xfrm>
              <a:off x="931687" y="1454290"/>
              <a:ext cx="54108" cy="18564"/>
            </a:xfrm>
            <a:custGeom>
              <a:avLst/>
              <a:gdLst/>
              <a:ahLst/>
              <a:cxnLst/>
              <a:rect l="l" t="t" r="r" b="b"/>
              <a:pathLst>
                <a:path w="21600" h="20015" extrusionOk="0">
                  <a:moveTo>
                    <a:pt x="0" y="12960"/>
                  </a:moveTo>
                  <a:cubicBezTo>
                    <a:pt x="4000" y="17280"/>
                    <a:pt x="8000" y="21600"/>
                    <a:pt x="11600" y="19440"/>
                  </a:cubicBezTo>
                  <a:cubicBezTo>
                    <a:pt x="15200" y="17280"/>
                    <a:pt x="18400" y="864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7" name="Google Shape;1296;p80">
              <a:extLst>
                <a:ext uri="{FF2B5EF4-FFF2-40B4-BE49-F238E27FC236}">
                  <a16:creationId xmlns:a16="http://schemas.microsoft.com/office/drawing/2014/main" id="{1EE54589-A10E-483C-8BB6-E9C58B45E80D}"/>
                </a:ext>
              </a:extLst>
            </p:cNvPr>
            <p:cNvSpPr/>
            <p:nvPr/>
          </p:nvSpPr>
          <p:spPr>
            <a:xfrm>
              <a:off x="943709" y="1358116"/>
              <a:ext cx="42066" cy="5994"/>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8" name="Google Shape;1297;p80">
              <a:extLst>
                <a:ext uri="{FF2B5EF4-FFF2-40B4-BE49-F238E27FC236}">
                  <a16:creationId xmlns:a16="http://schemas.microsoft.com/office/drawing/2014/main" id="{E9795BEF-DB8B-4ECF-8B0D-38A64FF2110E}"/>
                </a:ext>
              </a:extLst>
            </p:cNvPr>
            <p:cNvSpPr/>
            <p:nvPr/>
          </p:nvSpPr>
          <p:spPr>
            <a:xfrm>
              <a:off x="84152" y="757027"/>
              <a:ext cx="48114" cy="5994"/>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19" name="Google Shape;1298;p80">
              <a:extLst>
                <a:ext uri="{FF2B5EF4-FFF2-40B4-BE49-F238E27FC236}">
                  <a16:creationId xmlns:a16="http://schemas.microsoft.com/office/drawing/2014/main" id="{96F4DB16-CB19-46DE-AB8E-0FEC7F772276}"/>
                </a:ext>
              </a:extLst>
            </p:cNvPr>
            <p:cNvSpPr/>
            <p:nvPr/>
          </p:nvSpPr>
          <p:spPr>
            <a:xfrm>
              <a:off x="365199" y="719288"/>
              <a:ext cx="8316" cy="113346"/>
            </a:xfrm>
            <a:custGeom>
              <a:avLst/>
              <a:gdLst/>
              <a:ahLst/>
              <a:cxnLst/>
              <a:rect l="l" t="t" r="r" b="b"/>
              <a:pathLst>
                <a:path w="21600" h="21600" extrusionOk="0">
                  <a:moveTo>
                    <a:pt x="21600" y="0"/>
                  </a:moveTo>
                  <a:cubicBezTo>
                    <a:pt x="21600" y="4039"/>
                    <a:pt x="21600" y="8078"/>
                    <a:pt x="18000" y="11678"/>
                  </a:cubicBezTo>
                  <a:cubicBezTo>
                    <a:pt x="14400" y="15278"/>
                    <a:pt x="7200" y="18439"/>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0" name="Google Shape;1299;p80">
              <a:extLst>
                <a:ext uri="{FF2B5EF4-FFF2-40B4-BE49-F238E27FC236}">
                  <a16:creationId xmlns:a16="http://schemas.microsoft.com/office/drawing/2014/main" id="{52E1DD08-B68B-4211-9BF9-2A58CA9DCB6E}"/>
                </a:ext>
              </a:extLst>
            </p:cNvPr>
            <p:cNvSpPr/>
            <p:nvPr/>
          </p:nvSpPr>
          <p:spPr>
            <a:xfrm>
              <a:off x="312686" y="705469"/>
              <a:ext cx="46980" cy="63558"/>
            </a:xfrm>
            <a:custGeom>
              <a:avLst/>
              <a:gdLst/>
              <a:ahLst/>
              <a:cxnLst/>
              <a:rect l="l" t="t" r="r" b="b"/>
              <a:pathLst>
                <a:path w="21600" h="21600" extrusionOk="0">
                  <a:moveTo>
                    <a:pt x="21600" y="21600"/>
                  </a:moveTo>
                  <a:cubicBezTo>
                    <a:pt x="17365" y="17530"/>
                    <a:pt x="13129" y="13461"/>
                    <a:pt x="9529" y="9861"/>
                  </a:cubicBezTo>
                  <a:cubicBezTo>
                    <a:pt x="5929" y="6261"/>
                    <a:pt x="2965" y="3130"/>
                    <a:pt x="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1" name="Google Shape;1300;p80">
              <a:extLst>
                <a:ext uri="{FF2B5EF4-FFF2-40B4-BE49-F238E27FC236}">
                  <a16:creationId xmlns:a16="http://schemas.microsoft.com/office/drawing/2014/main" id="{65F2625F-0837-4D55-A98D-C4F3C1BC26E9}"/>
                </a:ext>
              </a:extLst>
            </p:cNvPr>
            <p:cNvSpPr/>
            <p:nvPr/>
          </p:nvSpPr>
          <p:spPr>
            <a:xfrm>
              <a:off x="359671" y="733108"/>
              <a:ext cx="107784" cy="41472"/>
            </a:xfrm>
            <a:custGeom>
              <a:avLst/>
              <a:gdLst/>
              <a:ahLst/>
              <a:cxnLst/>
              <a:rect l="l" t="t" r="r" b="b"/>
              <a:pathLst>
                <a:path w="21600" h="21600" extrusionOk="0">
                  <a:moveTo>
                    <a:pt x="0" y="21600"/>
                  </a:moveTo>
                  <a:cubicBezTo>
                    <a:pt x="4062" y="18240"/>
                    <a:pt x="8123" y="14880"/>
                    <a:pt x="11723" y="11280"/>
                  </a:cubicBezTo>
                  <a:cubicBezTo>
                    <a:pt x="15323" y="7680"/>
                    <a:pt x="18462" y="3840"/>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2" name="Google Shape;1301;p80">
              <a:extLst>
                <a:ext uri="{FF2B5EF4-FFF2-40B4-BE49-F238E27FC236}">
                  <a16:creationId xmlns:a16="http://schemas.microsoft.com/office/drawing/2014/main" id="{8BC8D4B8-96FD-4F07-8DEA-5FF817EB7005}"/>
                </a:ext>
              </a:extLst>
            </p:cNvPr>
            <p:cNvSpPr/>
            <p:nvPr/>
          </p:nvSpPr>
          <p:spPr>
            <a:xfrm>
              <a:off x="323397" y="581253"/>
              <a:ext cx="118282" cy="123792"/>
            </a:xfrm>
            <a:custGeom>
              <a:avLst/>
              <a:gdLst/>
              <a:ahLst/>
              <a:cxnLst/>
              <a:rect l="l" t="t" r="r" b="b"/>
              <a:pathLst>
                <a:path w="21169" h="21501" extrusionOk="0">
                  <a:moveTo>
                    <a:pt x="9955" y="1413"/>
                  </a:moveTo>
                  <a:cubicBezTo>
                    <a:pt x="8141" y="1093"/>
                    <a:pt x="6327" y="773"/>
                    <a:pt x="4596" y="1733"/>
                  </a:cubicBezTo>
                  <a:cubicBezTo>
                    <a:pt x="2865" y="2693"/>
                    <a:pt x="1216" y="4933"/>
                    <a:pt x="474" y="7253"/>
                  </a:cubicBezTo>
                  <a:cubicBezTo>
                    <a:pt x="-268" y="9573"/>
                    <a:pt x="-103" y="11973"/>
                    <a:pt x="721" y="14133"/>
                  </a:cubicBezTo>
                  <a:cubicBezTo>
                    <a:pt x="1546" y="16293"/>
                    <a:pt x="3030" y="18213"/>
                    <a:pt x="4761" y="19493"/>
                  </a:cubicBezTo>
                  <a:cubicBezTo>
                    <a:pt x="6492" y="20773"/>
                    <a:pt x="8471" y="21413"/>
                    <a:pt x="10697" y="21493"/>
                  </a:cubicBezTo>
                  <a:cubicBezTo>
                    <a:pt x="12923" y="21573"/>
                    <a:pt x="15396" y="21093"/>
                    <a:pt x="17210" y="19813"/>
                  </a:cubicBezTo>
                  <a:cubicBezTo>
                    <a:pt x="19024" y="18533"/>
                    <a:pt x="20178" y="16453"/>
                    <a:pt x="20755" y="14613"/>
                  </a:cubicBezTo>
                  <a:cubicBezTo>
                    <a:pt x="21332" y="12773"/>
                    <a:pt x="21332" y="11173"/>
                    <a:pt x="20590" y="9093"/>
                  </a:cubicBezTo>
                  <a:cubicBezTo>
                    <a:pt x="19848" y="7013"/>
                    <a:pt x="18364" y="4453"/>
                    <a:pt x="17292" y="2933"/>
                  </a:cubicBezTo>
                  <a:cubicBezTo>
                    <a:pt x="16221" y="1413"/>
                    <a:pt x="15561" y="933"/>
                    <a:pt x="14407" y="613"/>
                  </a:cubicBezTo>
                  <a:cubicBezTo>
                    <a:pt x="13253" y="293"/>
                    <a:pt x="11604" y="133"/>
                    <a:pt x="10367" y="53"/>
                  </a:cubicBezTo>
                  <a:cubicBezTo>
                    <a:pt x="9130" y="-27"/>
                    <a:pt x="8306" y="-27"/>
                    <a:pt x="7729" y="133"/>
                  </a:cubicBezTo>
                  <a:cubicBezTo>
                    <a:pt x="7152" y="293"/>
                    <a:pt x="6822" y="613"/>
                    <a:pt x="6492" y="933"/>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3" name="Google Shape;1302;p80">
              <a:extLst>
                <a:ext uri="{FF2B5EF4-FFF2-40B4-BE49-F238E27FC236}">
                  <a16:creationId xmlns:a16="http://schemas.microsoft.com/office/drawing/2014/main" id="{9FA54A17-380C-4095-B183-79B8A826A933}"/>
                </a:ext>
              </a:extLst>
            </p:cNvPr>
            <p:cNvSpPr/>
            <p:nvPr/>
          </p:nvSpPr>
          <p:spPr>
            <a:xfrm>
              <a:off x="345852" y="628081"/>
              <a:ext cx="5508" cy="5508"/>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4" name="Google Shape;1303;p80">
              <a:extLst>
                <a:ext uri="{FF2B5EF4-FFF2-40B4-BE49-F238E27FC236}">
                  <a16:creationId xmlns:a16="http://schemas.microsoft.com/office/drawing/2014/main" id="{3E680FFD-88E3-4E76-B907-8FACEC37401E}"/>
                </a:ext>
              </a:extLst>
            </p:cNvPr>
            <p:cNvSpPr/>
            <p:nvPr/>
          </p:nvSpPr>
          <p:spPr>
            <a:xfrm>
              <a:off x="373491" y="644664"/>
              <a:ext cx="0" cy="5400"/>
            </a:xfrm>
            <a:prstGeom prst="ellipse">
              <a:avLst/>
            </a:pr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5" name="Google Shape;1304;p80">
              <a:extLst>
                <a:ext uri="{FF2B5EF4-FFF2-40B4-BE49-F238E27FC236}">
                  <a16:creationId xmlns:a16="http://schemas.microsoft.com/office/drawing/2014/main" id="{4D3A1395-A66B-41A8-B0A7-9707212A613A}"/>
                </a:ext>
              </a:extLst>
            </p:cNvPr>
            <p:cNvSpPr/>
            <p:nvPr/>
          </p:nvSpPr>
          <p:spPr>
            <a:xfrm>
              <a:off x="641901" y="722052"/>
              <a:ext cx="90450" cy="111281"/>
            </a:xfrm>
            <a:custGeom>
              <a:avLst/>
              <a:gdLst/>
              <a:ahLst/>
              <a:cxnLst/>
              <a:rect l="l" t="t" r="r" b="b"/>
              <a:pathLst>
                <a:path w="21421" h="21390" extrusionOk="0">
                  <a:moveTo>
                    <a:pt x="14325" y="0"/>
                  </a:moveTo>
                  <a:cubicBezTo>
                    <a:pt x="11052" y="0"/>
                    <a:pt x="7780" y="0"/>
                    <a:pt x="5598" y="89"/>
                  </a:cubicBezTo>
                  <a:cubicBezTo>
                    <a:pt x="3416" y="177"/>
                    <a:pt x="2325" y="354"/>
                    <a:pt x="1561" y="885"/>
                  </a:cubicBezTo>
                  <a:cubicBezTo>
                    <a:pt x="798" y="1416"/>
                    <a:pt x="361" y="2302"/>
                    <a:pt x="143" y="4515"/>
                  </a:cubicBezTo>
                  <a:cubicBezTo>
                    <a:pt x="-75" y="6728"/>
                    <a:pt x="-75" y="10269"/>
                    <a:pt x="361" y="12836"/>
                  </a:cubicBezTo>
                  <a:cubicBezTo>
                    <a:pt x="798" y="15403"/>
                    <a:pt x="1671" y="16997"/>
                    <a:pt x="3089" y="18236"/>
                  </a:cubicBezTo>
                  <a:cubicBezTo>
                    <a:pt x="4507" y="19475"/>
                    <a:pt x="6471" y="20361"/>
                    <a:pt x="8543" y="20892"/>
                  </a:cubicBezTo>
                  <a:cubicBezTo>
                    <a:pt x="10616" y="21423"/>
                    <a:pt x="12798" y="21600"/>
                    <a:pt x="14652" y="21069"/>
                  </a:cubicBezTo>
                  <a:cubicBezTo>
                    <a:pt x="16507" y="20538"/>
                    <a:pt x="18034" y="19298"/>
                    <a:pt x="19125" y="17351"/>
                  </a:cubicBezTo>
                  <a:cubicBezTo>
                    <a:pt x="20216" y="15403"/>
                    <a:pt x="20870" y="12748"/>
                    <a:pt x="21198" y="10534"/>
                  </a:cubicBezTo>
                  <a:cubicBezTo>
                    <a:pt x="21525" y="8321"/>
                    <a:pt x="21525" y="6551"/>
                    <a:pt x="20980" y="4957"/>
                  </a:cubicBezTo>
                  <a:cubicBezTo>
                    <a:pt x="20434" y="3364"/>
                    <a:pt x="19343" y="1948"/>
                    <a:pt x="17707" y="1328"/>
                  </a:cubicBezTo>
                  <a:cubicBezTo>
                    <a:pt x="16070" y="708"/>
                    <a:pt x="13889" y="885"/>
                    <a:pt x="11707" y="1062"/>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6" name="Google Shape;1305;p80">
              <a:extLst>
                <a:ext uri="{FF2B5EF4-FFF2-40B4-BE49-F238E27FC236}">
                  <a16:creationId xmlns:a16="http://schemas.microsoft.com/office/drawing/2014/main" id="{DA9AD3E3-00D5-4260-9D67-5DE8D31A29E7}"/>
                </a:ext>
              </a:extLst>
            </p:cNvPr>
            <p:cNvSpPr/>
            <p:nvPr/>
          </p:nvSpPr>
          <p:spPr>
            <a:xfrm>
              <a:off x="610307" y="736217"/>
              <a:ext cx="34025" cy="27302"/>
            </a:xfrm>
            <a:custGeom>
              <a:avLst/>
              <a:gdLst/>
              <a:ahLst/>
              <a:cxnLst/>
              <a:rect l="l" t="t" r="r" b="b"/>
              <a:pathLst>
                <a:path w="21003" h="21330" extrusionOk="0">
                  <a:moveTo>
                    <a:pt x="17593" y="21330"/>
                  </a:moveTo>
                  <a:cubicBezTo>
                    <a:pt x="11908" y="17730"/>
                    <a:pt x="6224" y="14130"/>
                    <a:pt x="3098" y="10530"/>
                  </a:cubicBezTo>
                  <a:cubicBezTo>
                    <a:pt x="-29" y="6930"/>
                    <a:pt x="-597" y="3330"/>
                    <a:pt x="540" y="1530"/>
                  </a:cubicBezTo>
                  <a:cubicBezTo>
                    <a:pt x="1677" y="-270"/>
                    <a:pt x="4519" y="-270"/>
                    <a:pt x="8213" y="450"/>
                  </a:cubicBezTo>
                  <a:cubicBezTo>
                    <a:pt x="11908" y="1170"/>
                    <a:pt x="16456" y="2610"/>
                    <a:pt x="21003" y="405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7" name="Google Shape;1306;p80">
              <a:extLst>
                <a:ext uri="{FF2B5EF4-FFF2-40B4-BE49-F238E27FC236}">
                  <a16:creationId xmlns:a16="http://schemas.microsoft.com/office/drawing/2014/main" id="{282F6A03-733C-447D-903E-F5F38B442BEB}"/>
                </a:ext>
              </a:extLst>
            </p:cNvPr>
            <p:cNvSpPr/>
            <p:nvPr/>
          </p:nvSpPr>
          <p:spPr>
            <a:xfrm>
              <a:off x="735557" y="743632"/>
              <a:ext cx="79075" cy="69455"/>
            </a:xfrm>
            <a:custGeom>
              <a:avLst/>
              <a:gdLst/>
              <a:ahLst/>
              <a:cxnLst/>
              <a:rect l="l" t="t" r="r" b="b"/>
              <a:pathLst>
                <a:path w="21314" h="21143" extrusionOk="0">
                  <a:moveTo>
                    <a:pt x="745" y="5211"/>
                  </a:moveTo>
                  <a:cubicBezTo>
                    <a:pt x="1241" y="3808"/>
                    <a:pt x="1738" y="2406"/>
                    <a:pt x="3228" y="1424"/>
                  </a:cubicBezTo>
                  <a:cubicBezTo>
                    <a:pt x="4717" y="442"/>
                    <a:pt x="7200" y="-119"/>
                    <a:pt x="9683" y="21"/>
                  </a:cubicBezTo>
                  <a:cubicBezTo>
                    <a:pt x="12166" y="162"/>
                    <a:pt x="14648" y="1003"/>
                    <a:pt x="16635" y="2546"/>
                  </a:cubicBezTo>
                  <a:cubicBezTo>
                    <a:pt x="18621" y="4089"/>
                    <a:pt x="20110" y="6333"/>
                    <a:pt x="20855" y="8858"/>
                  </a:cubicBezTo>
                  <a:cubicBezTo>
                    <a:pt x="21600" y="11382"/>
                    <a:pt x="21600" y="14187"/>
                    <a:pt x="19614" y="16432"/>
                  </a:cubicBezTo>
                  <a:cubicBezTo>
                    <a:pt x="17628" y="18676"/>
                    <a:pt x="13655" y="20359"/>
                    <a:pt x="10428" y="20920"/>
                  </a:cubicBezTo>
                  <a:cubicBezTo>
                    <a:pt x="7200" y="21481"/>
                    <a:pt x="4717" y="20920"/>
                    <a:pt x="3103" y="19938"/>
                  </a:cubicBezTo>
                  <a:cubicBezTo>
                    <a:pt x="1490" y="18956"/>
                    <a:pt x="745" y="17554"/>
                    <a:pt x="0" y="16151"/>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8" name="Google Shape;1307;p80">
              <a:extLst>
                <a:ext uri="{FF2B5EF4-FFF2-40B4-BE49-F238E27FC236}">
                  <a16:creationId xmlns:a16="http://schemas.microsoft.com/office/drawing/2014/main" id="{104C670C-D9A5-49B1-B4C4-E60F57392338}"/>
                </a:ext>
              </a:extLst>
            </p:cNvPr>
            <p:cNvSpPr/>
            <p:nvPr/>
          </p:nvSpPr>
          <p:spPr>
            <a:xfrm>
              <a:off x="569725" y="840898"/>
              <a:ext cx="49734" cy="80136"/>
            </a:xfrm>
            <a:custGeom>
              <a:avLst/>
              <a:gdLst/>
              <a:ahLst/>
              <a:cxnLst/>
              <a:rect l="l" t="t" r="r" b="b"/>
              <a:pathLst>
                <a:path w="21600" h="21600" extrusionOk="0">
                  <a:moveTo>
                    <a:pt x="0" y="0"/>
                  </a:moveTo>
                  <a:cubicBezTo>
                    <a:pt x="4400" y="4469"/>
                    <a:pt x="8800" y="8938"/>
                    <a:pt x="11800" y="11793"/>
                  </a:cubicBezTo>
                  <a:cubicBezTo>
                    <a:pt x="14800" y="14648"/>
                    <a:pt x="16400" y="15890"/>
                    <a:pt x="17400" y="17131"/>
                  </a:cubicBezTo>
                  <a:cubicBezTo>
                    <a:pt x="18400" y="18372"/>
                    <a:pt x="18800" y="19614"/>
                    <a:pt x="19400" y="20359"/>
                  </a:cubicBezTo>
                  <a:cubicBezTo>
                    <a:pt x="20000" y="21103"/>
                    <a:pt x="20800" y="21352"/>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29" name="Google Shape;1308;p80">
              <a:extLst>
                <a:ext uri="{FF2B5EF4-FFF2-40B4-BE49-F238E27FC236}">
                  <a16:creationId xmlns:a16="http://schemas.microsoft.com/office/drawing/2014/main" id="{FC699109-8BCB-4BA7-9807-E787FBA22681}"/>
                </a:ext>
              </a:extLst>
            </p:cNvPr>
            <p:cNvSpPr/>
            <p:nvPr/>
          </p:nvSpPr>
          <p:spPr>
            <a:xfrm>
              <a:off x="616711" y="899861"/>
              <a:ext cx="196236" cy="23976"/>
            </a:xfrm>
            <a:custGeom>
              <a:avLst/>
              <a:gdLst/>
              <a:ahLst/>
              <a:cxnLst/>
              <a:rect l="l" t="t" r="r" b="b"/>
              <a:pathLst>
                <a:path w="21600" h="21600" extrusionOk="0">
                  <a:moveTo>
                    <a:pt x="0" y="21600"/>
                  </a:moveTo>
                  <a:cubicBezTo>
                    <a:pt x="2535" y="20769"/>
                    <a:pt x="5070" y="19939"/>
                    <a:pt x="7099" y="18277"/>
                  </a:cubicBezTo>
                  <a:cubicBezTo>
                    <a:pt x="9127" y="16615"/>
                    <a:pt x="10648" y="14123"/>
                    <a:pt x="12575" y="11215"/>
                  </a:cubicBezTo>
                  <a:cubicBezTo>
                    <a:pt x="14501" y="8308"/>
                    <a:pt x="16834" y="4985"/>
                    <a:pt x="18355" y="2908"/>
                  </a:cubicBezTo>
                  <a:cubicBezTo>
                    <a:pt x="19876" y="831"/>
                    <a:pt x="20586" y="0"/>
                    <a:pt x="20992" y="0"/>
                  </a:cubicBezTo>
                  <a:cubicBezTo>
                    <a:pt x="21397" y="0"/>
                    <a:pt x="21499" y="831"/>
                    <a:pt x="21600" y="1662"/>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0" name="Google Shape;1309;p80">
              <a:extLst>
                <a:ext uri="{FF2B5EF4-FFF2-40B4-BE49-F238E27FC236}">
                  <a16:creationId xmlns:a16="http://schemas.microsoft.com/office/drawing/2014/main" id="{B5392872-9997-4BD7-9BAB-7B17D6016A20}"/>
                </a:ext>
              </a:extLst>
            </p:cNvPr>
            <p:cNvSpPr/>
            <p:nvPr/>
          </p:nvSpPr>
          <p:spPr>
            <a:xfrm>
              <a:off x="774251" y="849190"/>
              <a:ext cx="33156" cy="63558"/>
            </a:xfrm>
            <a:custGeom>
              <a:avLst/>
              <a:gdLst/>
              <a:ahLst/>
              <a:cxnLst/>
              <a:rect l="l" t="t" r="r" b="b"/>
              <a:pathLst>
                <a:path w="21600" h="21600" extrusionOk="0">
                  <a:moveTo>
                    <a:pt x="0" y="0"/>
                  </a:moveTo>
                  <a:cubicBezTo>
                    <a:pt x="3600" y="2504"/>
                    <a:pt x="7200" y="5009"/>
                    <a:pt x="10800" y="8609"/>
                  </a:cubicBezTo>
                  <a:cubicBezTo>
                    <a:pt x="14400" y="12209"/>
                    <a:pt x="18000" y="16904"/>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1" name="Google Shape;1310;p80">
              <a:extLst>
                <a:ext uri="{FF2B5EF4-FFF2-40B4-BE49-F238E27FC236}">
                  <a16:creationId xmlns:a16="http://schemas.microsoft.com/office/drawing/2014/main" id="{6A9D34E6-12EF-4D14-9200-8B28A9411166}"/>
                </a:ext>
              </a:extLst>
            </p:cNvPr>
            <p:cNvSpPr/>
            <p:nvPr/>
          </p:nvSpPr>
          <p:spPr>
            <a:xfrm>
              <a:off x="558430" y="782857"/>
              <a:ext cx="63795" cy="55296"/>
            </a:xfrm>
            <a:custGeom>
              <a:avLst/>
              <a:gdLst/>
              <a:ahLst/>
              <a:cxnLst/>
              <a:rect l="l" t="t" r="r" b="b"/>
              <a:pathLst>
                <a:path w="21372" h="21600" extrusionOk="0">
                  <a:moveTo>
                    <a:pt x="4709" y="21600"/>
                  </a:moveTo>
                  <a:cubicBezTo>
                    <a:pt x="3475" y="18000"/>
                    <a:pt x="2241" y="14400"/>
                    <a:pt x="1315" y="11700"/>
                  </a:cubicBezTo>
                  <a:cubicBezTo>
                    <a:pt x="389" y="9000"/>
                    <a:pt x="-228" y="7200"/>
                    <a:pt x="81" y="5760"/>
                  </a:cubicBezTo>
                  <a:cubicBezTo>
                    <a:pt x="389" y="4320"/>
                    <a:pt x="1623" y="3240"/>
                    <a:pt x="5326" y="2340"/>
                  </a:cubicBezTo>
                  <a:cubicBezTo>
                    <a:pt x="9029" y="1440"/>
                    <a:pt x="15201" y="720"/>
                    <a:pt x="21372"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2" name="Google Shape;1311;p80">
              <a:extLst>
                <a:ext uri="{FF2B5EF4-FFF2-40B4-BE49-F238E27FC236}">
                  <a16:creationId xmlns:a16="http://schemas.microsoft.com/office/drawing/2014/main" id="{110FB1CA-75BA-462E-8F02-EA77C5F7BC78}"/>
                </a:ext>
              </a:extLst>
            </p:cNvPr>
            <p:cNvSpPr/>
            <p:nvPr/>
          </p:nvSpPr>
          <p:spPr>
            <a:xfrm>
              <a:off x="688571" y="658483"/>
              <a:ext cx="5508" cy="27648"/>
            </a:xfrm>
            <a:custGeom>
              <a:avLst/>
              <a:gdLst/>
              <a:ahLst/>
              <a:cxnLst/>
              <a:rect l="l" t="t" r="r" b="b"/>
              <a:pathLst>
                <a:path w="21600" h="21600" extrusionOk="0">
                  <a:moveTo>
                    <a:pt x="0" y="0"/>
                  </a:moveTo>
                  <a:cubicBezTo>
                    <a:pt x="0" y="3600"/>
                    <a:pt x="0" y="7200"/>
                    <a:pt x="0" y="7200"/>
                  </a:cubicBezTo>
                  <a:cubicBezTo>
                    <a:pt x="0" y="7200"/>
                    <a:pt x="0" y="3600"/>
                    <a:pt x="0" y="3600"/>
                  </a:cubicBezTo>
                  <a:cubicBezTo>
                    <a:pt x="0" y="3600"/>
                    <a:pt x="0" y="7200"/>
                    <a:pt x="3600" y="10800"/>
                  </a:cubicBezTo>
                  <a:cubicBezTo>
                    <a:pt x="7200" y="14400"/>
                    <a:pt x="14400" y="180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3" name="Google Shape;1312;p80">
              <a:extLst>
                <a:ext uri="{FF2B5EF4-FFF2-40B4-BE49-F238E27FC236}">
                  <a16:creationId xmlns:a16="http://schemas.microsoft.com/office/drawing/2014/main" id="{A2DC8B7B-28CF-498B-8F08-2120A566ABC5}"/>
                </a:ext>
              </a:extLst>
            </p:cNvPr>
            <p:cNvSpPr/>
            <p:nvPr/>
          </p:nvSpPr>
          <p:spPr>
            <a:xfrm>
              <a:off x="644349" y="652956"/>
              <a:ext cx="74628" cy="12127"/>
            </a:xfrm>
            <a:custGeom>
              <a:avLst/>
              <a:gdLst/>
              <a:ahLst/>
              <a:cxnLst/>
              <a:rect l="l" t="t" r="r" b="b"/>
              <a:pathLst>
                <a:path w="21600" h="20296" extrusionOk="0">
                  <a:moveTo>
                    <a:pt x="0" y="0"/>
                  </a:moveTo>
                  <a:cubicBezTo>
                    <a:pt x="5333" y="7714"/>
                    <a:pt x="10667" y="15429"/>
                    <a:pt x="14267" y="18514"/>
                  </a:cubicBezTo>
                  <a:cubicBezTo>
                    <a:pt x="17867" y="21600"/>
                    <a:pt x="19733" y="20057"/>
                    <a:pt x="21600" y="18514"/>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4" name="Google Shape;1313;p80">
              <a:extLst>
                <a:ext uri="{FF2B5EF4-FFF2-40B4-BE49-F238E27FC236}">
                  <a16:creationId xmlns:a16="http://schemas.microsoft.com/office/drawing/2014/main" id="{D6CFE7EC-B700-4EB7-B910-646401FB574A}"/>
                </a:ext>
              </a:extLst>
            </p:cNvPr>
            <p:cNvSpPr/>
            <p:nvPr/>
          </p:nvSpPr>
          <p:spPr>
            <a:xfrm>
              <a:off x="648590" y="693721"/>
              <a:ext cx="80657" cy="45825"/>
            </a:xfrm>
            <a:custGeom>
              <a:avLst/>
              <a:gdLst/>
              <a:ahLst/>
              <a:cxnLst/>
              <a:rect l="l" t="t" r="r" b="b"/>
              <a:pathLst>
                <a:path w="21523" h="21489" extrusionOk="0">
                  <a:moveTo>
                    <a:pt x="1223" y="10428"/>
                  </a:moveTo>
                  <a:cubicBezTo>
                    <a:pt x="1081" y="9186"/>
                    <a:pt x="940" y="7945"/>
                    <a:pt x="1364" y="6455"/>
                  </a:cubicBezTo>
                  <a:cubicBezTo>
                    <a:pt x="1787" y="4966"/>
                    <a:pt x="2776" y="3228"/>
                    <a:pt x="3976" y="1986"/>
                  </a:cubicBezTo>
                  <a:cubicBezTo>
                    <a:pt x="5176" y="745"/>
                    <a:pt x="6587" y="0"/>
                    <a:pt x="7999" y="0"/>
                  </a:cubicBezTo>
                  <a:cubicBezTo>
                    <a:pt x="9411" y="0"/>
                    <a:pt x="10823" y="745"/>
                    <a:pt x="12587" y="1614"/>
                  </a:cubicBezTo>
                  <a:cubicBezTo>
                    <a:pt x="14352" y="2483"/>
                    <a:pt x="16470" y="3476"/>
                    <a:pt x="17811" y="4469"/>
                  </a:cubicBezTo>
                  <a:cubicBezTo>
                    <a:pt x="19152" y="5462"/>
                    <a:pt x="19717" y="6455"/>
                    <a:pt x="20211" y="7448"/>
                  </a:cubicBezTo>
                  <a:cubicBezTo>
                    <a:pt x="20705" y="8441"/>
                    <a:pt x="21128" y="9434"/>
                    <a:pt x="21340" y="10552"/>
                  </a:cubicBezTo>
                  <a:cubicBezTo>
                    <a:pt x="21552" y="11669"/>
                    <a:pt x="21552" y="12910"/>
                    <a:pt x="21481" y="14152"/>
                  </a:cubicBezTo>
                  <a:cubicBezTo>
                    <a:pt x="21411" y="15393"/>
                    <a:pt x="21270" y="16634"/>
                    <a:pt x="20917" y="17628"/>
                  </a:cubicBezTo>
                  <a:cubicBezTo>
                    <a:pt x="20564" y="18621"/>
                    <a:pt x="19999" y="19366"/>
                    <a:pt x="18305" y="20110"/>
                  </a:cubicBezTo>
                  <a:cubicBezTo>
                    <a:pt x="16611" y="20855"/>
                    <a:pt x="13787" y="21600"/>
                    <a:pt x="11246" y="21476"/>
                  </a:cubicBezTo>
                  <a:cubicBezTo>
                    <a:pt x="8705" y="21352"/>
                    <a:pt x="6446" y="20359"/>
                    <a:pt x="4752" y="19117"/>
                  </a:cubicBezTo>
                  <a:cubicBezTo>
                    <a:pt x="3058" y="17876"/>
                    <a:pt x="1928" y="16386"/>
                    <a:pt x="1223" y="15021"/>
                  </a:cubicBezTo>
                  <a:cubicBezTo>
                    <a:pt x="517" y="13655"/>
                    <a:pt x="234" y="12414"/>
                    <a:pt x="93" y="11172"/>
                  </a:cubicBezTo>
                  <a:cubicBezTo>
                    <a:pt x="-48" y="9931"/>
                    <a:pt x="-48" y="8690"/>
                    <a:pt x="234" y="7697"/>
                  </a:cubicBezTo>
                  <a:cubicBezTo>
                    <a:pt x="517" y="6703"/>
                    <a:pt x="1081" y="5959"/>
                    <a:pt x="1999" y="5090"/>
                  </a:cubicBezTo>
                  <a:cubicBezTo>
                    <a:pt x="2917" y="4221"/>
                    <a:pt x="4187" y="3228"/>
                    <a:pt x="6023" y="2979"/>
                  </a:cubicBezTo>
                  <a:cubicBezTo>
                    <a:pt x="7858" y="2731"/>
                    <a:pt x="10258" y="3228"/>
                    <a:pt x="12658" y="3724"/>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5" name="Google Shape;1314;p80">
              <a:extLst>
                <a:ext uri="{FF2B5EF4-FFF2-40B4-BE49-F238E27FC236}">
                  <a16:creationId xmlns:a16="http://schemas.microsoft.com/office/drawing/2014/main" id="{14722CC9-4EF9-4592-912B-5AC573052400}"/>
                </a:ext>
              </a:extLst>
            </p:cNvPr>
            <p:cNvSpPr/>
            <p:nvPr/>
          </p:nvSpPr>
          <p:spPr>
            <a:xfrm>
              <a:off x="591258" y="695309"/>
              <a:ext cx="58752" cy="23814"/>
            </a:xfrm>
            <a:custGeom>
              <a:avLst/>
              <a:gdLst/>
              <a:ahLst/>
              <a:cxnLst/>
              <a:rect l="l" t="t" r="r" b="b"/>
              <a:pathLst>
                <a:path w="21600" h="21600" extrusionOk="0">
                  <a:moveTo>
                    <a:pt x="21600" y="21600"/>
                  </a:moveTo>
                  <a:cubicBezTo>
                    <a:pt x="20822" y="20160"/>
                    <a:pt x="20043" y="18720"/>
                    <a:pt x="19168" y="18480"/>
                  </a:cubicBezTo>
                  <a:cubicBezTo>
                    <a:pt x="18292" y="18240"/>
                    <a:pt x="17319" y="19200"/>
                    <a:pt x="15470" y="18960"/>
                  </a:cubicBezTo>
                  <a:cubicBezTo>
                    <a:pt x="13622" y="18720"/>
                    <a:pt x="10897" y="17280"/>
                    <a:pt x="8173" y="13920"/>
                  </a:cubicBezTo>
                  <a:cubicBezTo>
                    <a:pt x="5449" y="10560"/>
                    <a:pt x="2724" y="5280"/>
                    <a:pt x="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6" name="Google Shape;1315;p80">
              <a:extLst>
                <a:ext uri="{FF2B5EF4-FFF2-40B4-BE49-F238E27FC236}">
                  <a16:creationId xmlns:a16="http://schemas.microsoft.com/office/drawing/2014/main" id="{7D572B20-18BF-40CB-85C7-7A76E6744A30}"/>
                </a:ext>
              </a:extLst>
            </p:cNvPr>
            <p:cNvSpPr/>
            <p:nvPr/>
          </p:nvSpPr>
          <p:spPr>
            <a:xfrm>
              <a:off x="581733" y="706421"/>
              <a:ext cx="55566" cy="55566"/>
            </a:xfrm>
            <a:custGeom>
              <a:avLst/>
              <a:gdLst/>
              <a:ahLst/>
              <a:cxnLst/>
              <a:rect l="l" t="t" r="r" b="b"/>
              <a:pathLst>
                <a:path w="21600" h="21600" extrusionOk="0">
                  <a:moveTo>
                    <a:pt x="0" y="0"/>
                  </a:moveTo>
                  <a:cubicBezTo>
                    <a:pt x="3497" y="5143"/>
                    <a:pt x="6994" y="10286"/>
                    <a:pt x="10594" y="13886"/>
                  </a:cubicBezTo>
                  <a:cubicBezTo>
                    <a:pt x="14194" y="17486"/>
                    <a:pt x="17897" y="19543"/>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7" name="Google Shape;1316;p80">
              <a:extLst>
                <a:ext uri="{FF2B5EF4-FFF2-40B4-BE49-F238E27FC236}">
                  <a16:creationId xmlns:a16="http://schemas.microsoft.com/office/drawing/2014/main" id="{107E0A0E-DF35-4981-8DBA-0B29B0DA3CA2}"/>
                </a:ext>
              </a:extLst>
            </p:cNvPr>
            <p:cNvSpPr/>
            <p:nvPr/>
          </p:nvSpPr>
          <p:spPr>
            <a:xfrm>
              <a:off x="815095" y="615934"/>
              <a:ext cx="44442" cy="290520"/>
            </a:xfrm>
            <a:custGeom>
              <a:avLst/>
              <a:gdLst/>
              <a:ahLst/>
              <a:cxnLst/>
              <a:rect l="l" t="t" r="r" b="b"/>
              <a:pathLst>
                <a:path w="21600" h="21600" extrusionOk="0">
                  <a:moveTo>
                    <a:pt x="0" y="21600"/>
                  </a:moveTo>
                  <a:cubicBezTo>
                    <a:pt x="514" y="20970"/>
                    <a:pt x="1029" y="20341"/>
                    <a:pt x="2314" y="19397"/>
                  </a:cubicBezTo>
                  <a:cubicBezTo>
                    <a:pt x="3600" y="18452"/>
                    <a:pt x="5657" y="17193"/>
                    <a:pt x="7457" y="15915"/>
                  </a:cubicBezTo>
                  <a:cubicBezTo>
                    <a:pt x="9257" y="14636"/>
                    <a:pt x="10800" y="13338"/>
                    <a:pt x="11957" y="12236"/>
                  </a:cubicBezTo>
                  <a:cubicBezTo>
                    <a:pt x="13114" y="11134"/>
                    <a:pt x="13886" y="10230"/>
                    <a:pt x="14657" y="9364"/>
                  </a:cubicBezTo>
                  <a:cubicBezTo>
                    <a:pt x="15429" y="8498"/>
                    <a:pt x="16200" y="7672"/>
                    <a:pt x="16843" y="6826"/>
                  </a:cubicBezTo>
                  <a:cubicBezTo>
                    <a:pt x="17486" y="5980"/>
                    <a:pt x="18000" y="5115"/>
                    <a:pt x="18771" y="4170"/>
                  </a:cubicBezTo>
                  <a:cubicBezTo>
                    <a:pt x="19543" y="3226"/>
                    <a:pt x="20571" y="2203"/>
                    <a:pt x="21086" y="1495"/>
                  </a:cubicBezTo>
                  <a:cubicBezTo>
                    <a:pt x="21600" y="787"/>
                    <a:pt x="21600" y="393"/>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8" name="Google Shape;1317;p80">
              <a:extLst>
                <a:ext uri="{FF2B5EF4-FFF2-40B4-BE49-F238E27FC236}">
                  <a16:creationId xmlns:a16="http://schemas.microsoft.com/office/drawing/2014/main" id="{DD235A67-5960-426B-9653-624EAF16C143}"/>
                </a:ext>
              </a:extLst>
            </p:cNvPr>
            <p:cNvSpPr/>
            <p:nvPr/>
          </p:nvSpPr>
          <p:spPr>
            <a:xfrm>
              <a:off x="653170" y="652446"/>
              <a:ext cx="76194" cy="15138"/>
            </a:xfrm>
            <a:custGeom>
              <a:avLst/>
              <a:gdLst/>
              <a:ahLst/>
              <a:cxnLst/>
              <a:rect l="l" t="t" r="r" b="b"/>
              <a:pathLst>
                <a:path w="21600" h="21321" extrusionOk="0">
                  <a:moveTo>
                    <a:pt x="0" y="0"/>
                  </a:moveTo>
                  <a:cubicBezTo>
                    <a:pt x="450" y="3724"/>
                    <a:pt x="900" y="7448"/>
                    <a:pt x="1875" y="10800"/>
                  </a:cubicBezTo>
                  <a:cubicBezTo>
                    <a:pt x="2850" y="14152"/>
                    <a:pt x="4350" y="17131"/>
                    <a:pt x="6675" y="18993"/>
                  </a:cubicBezTo>
                  <a:cubicBezTo>
                    <a:pt x="9000" y="20855"/>
                    <a:pt x="12150" y="21600"/>
                    <a:pt x="14775" y="21228"/>
                  </a:cubicBezTo>
                  <a:cubicBezTo>
                    <a:pt x="17400" y="20855"/>
                    <a:pt x="19500" y="19366"/>
                    <a:pt x="21600" y="17876"/>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39" name="Google Shape;1318;p80">
              <a:extLst>
                <a:ext uri="{FF2B5EF4-FFF2-40B4-BE49-F238E27FC236}">
                  <a16:creationId xmlns:a16="http://schemas.microsoft.com/office/drawing/2014/main" id="{2E3CF766-658A-4E41-BF21-971BF71F724D}"/>
                </a:ext>
              </a:extLst>
            </p:cNvPr>
            <p:cNvSpPr/>
            <p:nvPr/>
          </p:nvSpPr>
          <p:spPr>
            <a:xfrm>
              <a:off x="641000" y="615070"/>
              <a:ext cx="21719" cy="34204"/>
            </a:xfrm>
            <a:custGeom>
              <a:avLst/>
              <a:gdLst/>
              <a:ahLst/>
              <a:cxnLst/>
              <a:rect l="l" t="t" r="r" b="b"/>
              <a:pathLst>
                <a:path w="21086" h="21478" extrusionOk="0">
                  <a:moveTo>
                    <a:pt x="11829" y="21478"/>
                  </a:moveTo>
                  <a:cubicBezTo>
                    <a:pt x="7715" y="19152"/>
                    <a:pt x="3600" y="16826"/>
                    <a:pt x="1543" y="14832"/>
                  </a:cubicBezTo>
                  <a:cubicBezTo>
                    <a:pt x="-514" y="12838"/>
                    <a:pt x="-514" y="11176"/>
                    <a:pt x="1543" y="9016"/>
                  </a:cubicBezTo>
                  <a:cubicBezTo>
                    <a:pt x="3600" y="6856"/>
                    <a:pt x="7715" y="4198"/>
                    <a:pt x="11057" y="2536"/>
                  </a:cubicBezTo>
                  <a:cubicBezTo>
                    <a:pt x="14400" y="875"/>
                    <a:pt x="16972" y="210"/>
                    <a:pt x="18515" y="44"/>
                  </a:cubicBezTo>
                  <a:cubicBezTo>
                    <a:pt x="20057" y="-122"/>
                    <a:pt x="20572" y="210"/>
                    <a:pt x="21086" y="543"/>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40" name="Google Shape;1319;p80">
              <a:extLst>
                <a:ext uri="{FF2B5EF4-FFF2-40B4-BE49-F238E27FC236}">
                  <a16:creationId xmlns:a16="http://schemas.microsoft.com/office/drawing/2014/main" id="{9F545122-2459-4546-B359-068424531542}"/>
                </a:ext>
              </a:extLst>
            </p:cNvPr>
            <p:cNvSpPr/>
            <p:nvPr/>
          </p:nvSpPr>
          <p:spPr>
            <a:xfrm>
              <a:off x="646820" y="542909"/>
              <a:ext cx="27000" cy="95256"/>
            </a:xfrm>
            <a:custGeom>
              <a:avLst/>
              <a:gdLst/>
              <a:ahLst/>
              <a:cxnLst/>
              <a:rect l="l" t="t" r="r" b="b"/>
              <a:pathLst>
                <a:path w="21600" h="21600" extrusionOk="0">
                  <a:moveTo>
                    <a:pt x="0" y="21600"/>
                  </a:moveTo>
                  <a:cubicBezTo>
                    <a:pt x="3388" y="17760"/>
                    <a:pt x="6776" y="13920"/>
                    <a:pt x="9741" y="10560"/>
                  </a:cubicBezTo>
                  <a:cubicBezTo>
                    <a:pt x="12706" y="7200"/>
                    <a:pt x="15247" y="4320"/>
                    <a:pt x="17153" y="2640"/>
                  </a:cubicBezTo>
                  <a:cubicBezTo>
                    <a:pt x="19059" y="960"/>
                    <a:pt x="20329" y="480"/>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41" name="Google Shape;1320;p80">
              <a:extLst>
                <a:ext uri="{FF2B5EF4-FFF2-40B4-BE49-F238E27FC236}">
                  <a16:creationId xmlns:a16="http://schemas.microsoft.com/office/drawing/2014/main" id="{8821666E-52D2-4DAD-88EB-D2D62A8F5E30}"/>
                </a:ext>
              </a:extLst>
            </p:cNvPr>
            <p:cNvSpPr/>
            <p:nvPr/>
          </p:nvSpPr>
          <p:spPr>
            <a:xfrm>
              <a:off x="737308" y="606409"/>
              <a:ext cx="19062" cy="60318"/>
            </a:xfrm>
            <a:custGeom>
              <a:avLst/>
              <a:gdLst/>
              <a:ahLst/>
              <a:cxnLst/>
              <a:rect l="l" t="t" r="r" b="b"/>
              <a:pathLst>
                <a:path w="21600" h="21600" extrusionOk="0">
                  <a:moveTo>
                    <a:pt x="0" y="21600"/>
                  </a:moveTo>
                  <a:cubicBezTo>
                    <a:pt x="600" y="17432"/>
                    <a:pt x="1200" y="13263"/>
                    <a:pt x="2400" y="10137"/>
                  </a:cubicBezTo>
                  <a:cubicBezTo>
                    <a:pt x="3600" y="7011"/>
                    <a:pt x="5400" y="4926"/>
                    <a:pt x="8700" y="3411"/>
                  </a:cubicBezTo>
                  <a:cubicBezTo>
                    <a:pt x="12000" y="1895"/>
                    <a:pt x="16800" y="947"/>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42" name="Google Shape;1321;p80">
              <a:extLst>
                <a:ext uri="{FF2B5EF4-FFF2-40B4-BE49-F238E27FC236}">
                  <a16:creationId xmlns:a16="http://schemas.microsoft.com/office/drawing/2014/main" id="{59077CA1-016B-439F-99FA-2CF553093648}"/>
                </a:ext>
              </a:extLst>
            </p:cNvPr>
            <p:cNvSpPr/>
            <p:nvPr/>
          </p:nvSpPr>
          <p:spPr>
            <a:xfrm>
              <a:off x="759533" y="622284"/>
              <a:ext cx="8818" cy="92070"/>
            </a:xfrm>
            <a:custGeom>
              <a:avLst/>
              <a:gdLst/>
              <a:ahLst/>
              <a:cxnLst/>
              <a:rect l="l" t="t" r="r" b="b"/>
              <a:pathLst>
                <a:path w="21121" h="21600" extrusionOk="0">
                  <a:moveTo>
                    <a:pt x="15247" y="0"/>
                  </a:moveTo>
                  <a:cubicBezTo>
                    <a:pt x="17788" y="2483"/>
                    <a:pt x="20329" y="4966"/>
                    <a:pt x="20965" y="7448"/>
                  </a:cubicBezTo>
                  <a:cubicBezTo>
                    <a:pt x="21600" y="9931"/>
                    <a:pt x="20329" y="12414"/>
                    <a:pt x="16518" y="14772"/>
                  </a:cubicBezTo>
                  <a:cubicBezTo>
                    <a:pt x="12706" y="17131"/>
                    <a:pt x="6353" y="19366"/>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43" name="Google Shape;1322;p80">
              <a:extLst>
                <a:ext uri="{FF2B5EF4-FFF2-40B4-BE49-F238E27FC236}">
                  <a16:creationId xmlns:a16="http://schemas.microsoft.com/office/drawing/2014/main" id="{40164DC8-BE12-4006-B5E6-F9B05EA518ED}"/>
                </a:ext>
              </a:extLst>
            </p:cNvPr>
            <p:cNvSpPr/>
            <p:nvPr/>
          </p:nvSpPr>
          <p:spPr>
            <a:xfrm>
              <a:off x="794458" y="863584"/>
              <a:ext cx="25380" cy="7938"/>
            </a:xfrm>
            <a:custGeom>
              <a:avLst/>
              <a:gdLst/>
              <a:ahLst/>
              <a:cxnLst/>
              <a:rect l="l" t="t" r="r" b="b"/>
              <a:pathLst>
                <a:path w="21600" h="21600" extrusionOk="0">
                  <a:moveTo>
                    <a:pt x="21600" y="0"/>
                  </a:moveTo>
                  <a:cubicBezTo>
                    <a:pt x="14400" y="7200"/>
                    <a:pt x="7200" y="14400"/>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44" name="Google Shape;1323;p80">
              <a:extLst>
                <a:ext uri="{FF2B5EF4-FFF2-40B4-BE49-F238E27FC236}">
                  <a16:creationId xmlns:a16="http://schemas.microsoft.com/office/drawing/2014/main" id="{FD297984-DFD7-4FDF-924C-656B2CA30F0D}"/>
                </a:ext>
              </a:extLst>
            </p:cNvPr>
            <p:cNvSpPr/>
            <p:nvPr/>
          </p:nvSpPr>
          <p:spPr>
            <a:xfrm>
              <a:off x="609639" y="928671"/>
              <a:ext cx="7010" cy="85752"/>
            </a:xfrm>
            <a:custGeom>
              <a:avLst/>
              <a:gdLst/>
              <a:ahLst/>
              <a:cxnLst/>
              <a:rect l="l" t="t" r="r" b="b"/>
              <a:pathLst>
                <a:path w="20466" h="21600" extrusionOk="0">
                  <a:moveTo>
                    <a:pt x="20466" y="0"/>
                  </a:moveTo>
                  <a:cubicBezTo>
                    <a:pt x="18923" y="2667"/>
                    <a:pt x="17380" y="5333"/>
                    <a:pt x="13523" y="8067"/>
                  </a:cubicBezTo>
                  <a:cubicBezTo>
                    <a:pt x="9666" y="10800"/>
                    <a:pt x="3495" y="13600"/>
                    <a:pt x="1180" y="15867"/>
                  </a:cubicBezTo>
                  <a:cubicBezTo>
                    <a:pt x="-1134" y="18133"/>
                    <a:pt x="409" y="19867"/>
                    <a:pt x="1952"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45" name="Google Shape;1324;p80">
              <a:extLst>
                <a:ext uri="{FF2B5EF4-FFF2-40B4-BE49-F238E27FC236}">
                  <a16:creationId xmlns:a16="http://schemas.microsoft.com/office/drawing/2014/main" id="{86DA1A2C-68BD-4F65-9D66-D5E732D085CF}"/>
                </a:ext>
              </a:extLst>
            </p:cNvPr>
            <p:cNvSpPr/>
            <p:nvPr/>
          </p:nvSpPr>
          <p:spPr>
            <a:xfrm>
              <a:off x="778583" y="923909"/>
              <a:ext cx="28566" cy="184140"/>
            </a:xfrm>
            <a:custGeom>
              <a:avLst/>
              <a:gdLst/>
              <a:ahLst/>
              <a:cxnLst/>
              <a:rect l="l" t="t" r="r" b="b"/>
              <a:pathLst>
                <a:path w="21600" h="21600" extrusionOk="0">
                  <a:moveTo>
                    <a:pt x="21600" y="0"/>
                  </a:moveTo>
                  <a:cubicBezTo>
                    <a:pt x="20000" y="1552"/>
                    <a:pt x="18400" y="3103"/>
                    <a:pt x="16400" y="4686"/>
                  </a:cubicBezTo>
                  <a:cubicBezTo>
                    <a:pt x="14400" y="6269"/>
                    <a:pt x="12000" y="7883"/>
                    <a:pt x="10400" y="9217"/>
                  </a:cubicBezTo>
                  <a:cubicBezTo>
                    <a:pt x="8800" y="10552"/>
                    <a:pt x="8000" y="11607"/>
                    <a:pt x="6800" y="12910"/>
                  </a:cubicBezTo>
                  <a:cubicBezTo>
                    <a:pt x="5600" y="14214"/>
                    <a:pt x="4000" y="15766"/>
                    <a:pt x="2800" y="17255"/>
                  </a:cubicBezTo>
                  <a:cubicBezTo>
                    <a:pt x="1600" y="18745"/>
                    <a:pt x="800" y="20172"/>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46" name="Google Shape;1325;p80">
              <a:extLst>
                <a:ext uri="{FF2B5EF4-FFF2-40B4-BE49-F238E27FC236}">
                  <a16:creationId xmlns:a16="http://schemas.microsoft.com/office/drawing/2014/main" id="{F297757B-58D5-4389-802A-8408686EC373}"/>
                </a:ext>
              </a:extLst>
            </p:cNvPr>
            <p:cNvSpPr/>
            <p:nvPr/>
          </p:nvSpPr>
          <p:spPr>
            <a:xfrm>
              <a:off x="545220" y="814371"/>
              <a:ext cx="6372" cy="150822"/>
            </a:xfrm>
            <a:custGeom>
              <a:avLst/>
              <a:gdLst/>
              <a:ahLst/>
              <a:cxnLst/>
              <a:rect l="l" t="t" r="r" b="b"/>
              <a:pathLst>
                <a:path w="21600" h="21600" extrusionOk="0">
                  <a:moveTo>
                    <a:pt x="0" y="0"/>
                  </a:moveTo>
                  <a:cubicBezTo>
                    <a:pt x="5400" y="303"/>
                    <a:pt x="10800" y="606"/>
                    <a:pt x="13500" y="1364"/>
                  </a:cubicBezTo>
                  <a:cubicBezTo>
                    <a:pt x="16200" y="2122"/>
                    <a:pt x="16200" y="3335"/>
                    <a:pt x="14400" y="4737"/>
                  </a:cubicBezTo>
                  <a:cubicBezTo>
                    <a:pt x="12600" y="6139"/>
                    <a:pt x="9000" y="7731"/>
                    <a:pt x="7200" y="9360"/>
                  </a:cubicBezTo>
                  <a:cubicBezTo>
                    <a:pt x="5400" y="10989"/>
                    <a:pt x="5400" y="12657"/>
                    <a:pt x="5400" y="14552"/>
                  </a:cubicBezTo>
                  <a:cubicBezTo>
                    <a:pt x="5400" y="16446"/>
                    <a:pt x="5400" y="18568"/>
                    <a:pt x="8100" y="19781"/>
                  </a:cubicBezTo>
                  <a:cubicBezTo>
                    <a:pt x="10800" y="20994"/>
                    <a:pt x="16200" y="21297"/>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grpSp>
      <p:sp>
        <p:nvSpPr>
          <p:cNvPr id="347" name="Google Shape;1326;p80">
            <a:extLst>
              <a:ext uri="{FF2B5EF4-FFF2-40B4-BE49-F238E27FC236}">
                <a16:creationId xmlns:a16="http://schemas.microsoft.com/office/drawing/2014/main" id="{070266E7-BC13-4914-BA35-110ED8FB16B4}"/>
              </a:ext>
            </a:extLst>
          </p:cNvPr>
          <p:cNvSpPr txBox="1"/>
          <p:nvPr/>
        </p:nvSpPr>
        <p:spPr>
          <a:xfrm>
            <a:off x="7008699" y="2499530"/>
            <a:ext cx="1310009" cy="266740"/>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600"/>
              <a:buFont typeface="Helvetica Neue"/>
              <a:buNone/>
            </a:pPr>
            <a:r>
              <a:rPr lang="de-CH" b="1" i="1" dirty="0">
                <a:latin typeface="Helvetica Neue"/>
                <a:ea typeface="Helvetica Neue"/>
                <a:cs typeface="Helvetica Neue"/>
                <a:sym typeface="Helvetica Neue"/>
              </a:rPr>
              <a:t>McDonalds</a:t>
            </a:r>
            <a:endParaRPr sz="1200" dirty="0"/>
          </a:p>
        </p:txBody>
      </p:sp>
      <p:grpSp>
        <p:nvGrpSpPr>
          <p:cNvPr id="348" name="Google Shape;1433;p80">
            <a:extLst>
              <a:ext uri="{FF2B5EF4-FFF2-40B4-BE49-F238E27FC236}">
                <a16:creationId xmlns:a16="http://schemas.microsoft.com/office/drawing/2014/main" id="{372C59EC-47E1-4A0B-956E-81BC7908CF3C}"/>
              </a:ext>
            </a:extLst>
          </p:cNvPr>
          <p:cNvGrpSpPr/>
          <p:nvPr/>
        </p:nvGrpSpPr>
        <p:grpSpPr>
          <a:xfrm>
            <a:off x="1261031" y="4269356"/>
            <a:ext cx="3496476" cy="581210"/>
            <a:chOff x="0" y="0"/>
            <a:chExt cx="3496476" cy="581210"/>
          </a:xfrm>
        </p:grpSpPr>
        <p:sp>
          <p:nvSpPr>
            <p:cNvPr id="349" name="Google Shape;1434;p80">
              <a:extLst>
                <a:ext uri="{FF2B5EF4-FFF2-40B4-BE49-F238E27FC236}">
                  <a16:creationId xmlns:a16="http://schemas.microsoft.com/office/drawing/2014/main" id="{3DF6D863-DBAB-475C-B0A8-E6F525D764EF}"/>
                </a:ext>
              </a:extLst>
            </p:cNvPr>
            <p:cNvSpPr/>
            <p:nvPr/>
          </p:nvSpPr>
          <p:spPr>
            <a:xfrm>
              <a:off x="12021" y="90163"/>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0" name="Google Shape;1435;p80">
              <a:extLst>
                <a:ext uri="{FF2B5EF4-FFF2-40B4-BE49-F238E27FC236}">
                  <a16:creationId xmlns:a16="http://schemas.microsoft.com/office/drawing/2014/main" id="{7DC420A2-29DA-44BA-80D1-CA4BFAF2F4C5}"/>
                </a:ext>
              </a:extLst>
            </p:cNvPr>
            <p:cNvSpPr/>
            <p:nvPr/>
          </p:nvSpPr>
          <p:spPr>
            <a:xfrm>
              <a:off x="12021" y="75879"/>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1" name="Google Shape;1436;p80">
              <a:extLst>
                <a:ext uri="{FF2B5EF4-FFF2-40B4-BE49-F238E27FC236}">
                  <a16:creationId xmlns:a16="http://schemas.microsoft.com/office/drawing/2014/main" id="{F807BCE4-E232-4341-A44F-B6E77FB8B9D9}"/>
                </a:ext>
              </a:extLst>
            </p:cNvPr>
            <p:cNvSpPr/>
            <p:nvPr/>
          </p:nvSpPr>
          <p:spPr>
            <a:xfrm>
              <a:off x="0" y="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2" name="Google Shape;1437;p80">
              <a:extLst>
                <a:ext uri="{FF2B5EF4-FFF2-40B4-BE49-F238E27FC236}">
                  <a16:creationId xmlns:a16="http://schemas.microsoft.com/office/drawing/2014/main" id="{34082949-AAAF-465D-BC40-34ED9B1C2A0D}"/>
                </a:ext>
              </a:extLst>
            </p:cNvPr>
            <p:cNvSpPr/>
            <p:nvPr/>
          </p:nvSpPr>
          <p:spPr>
            <a:xfrm>
              <a:off x="120217" y="6010"/>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3" name="Google Shape;1438;p80">
              <a:extLst>
                <a:ext uri="{FF2B5EF4-FFF2-40B4-BE49-F238E27FC236}">
                  <a16:creationId xmlns:a16="http://schemas.microsoft.com/office/drawing/2014/main" id="{C02D3C13-EC47-485C-A0A4-59C5164F7737}"/>
                </a:ext>
              </a:extLst>
            </p:cNvPr>
            <p:cNvSpPr/>
            <p:nvPr/>
          </p:nvSpPr>
          <p:spPr>
            <a:xfrm>
              <a:off x="174315" y="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4" name="Google Shape;1439;p80">
              <a:extLst>
                <a:ext uri="{FF2B5EF4-FFF2-40B4-BE49-F238E27FC236}">
                  <a16:creationId xmlns:a16="http://schemas.microsoft.com/office/drawing/2014/main" id="{64DC7C55-6F6C-4AD7-BBD6-B95684105BD7}"/>
                </a:ext>
              </a:extLst>
            </p:cNvPr>
            <p:cNvSpPr/>
            <p:nvPr/>
          </p:nvSpPr>
          <p:spPr>
            <a:xfrm>
              <a:off x="78141" y="168304"/>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5" name="Google Shape;1440;p80">
              <a:extLst>
                <a:ext uri="{FF2B5EF4-FFF2-40B4-BE49-F238E27FC236}">
                  <a16:creationId xmlns:a16="http://schemas.microsoft.com/office/drawing/2014/main" id="{93520140-0D3E-4BA1-AB70-31B6D64D6B77}"/>
                </a:ext>
              </a:extLst>
            </p:cNvPr>
            <p:cNvSpPr/>
            <p:nvPr/>
          </p:nvSpPr>
          <p:spPr>
            <a:xfrm>
              <a:off x="131921" y="15628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6" name="Google Shape;1441;p80">
              <a:extLst>
                <a:ext uri="{FF2B5EF4-FFF2-40B4-BE49-F238E27FC236}">
                  <a16:creationId xmlns:a16="http://schemas.microsoft.com/office/drawing/2014/main" id="{20B09E60-B718-48D1-9E9C-CA36EFB102CF}"/>
                </a:ext>
              </a:extLst>
            </p:cNvPr>
            <p:cNvSpPr/>
            <p:nvPr/>
          </p:nvSpPr>
          <p:spPr>
            <a:xfrm>
              <a:off x="96174" y="270489"/>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7" name="Google Shape;1442;p80">
              <a:extLst>
                <a:ext uri="{FF2B5EF4-FFF2-40B4-BE49-F238E27FC236}">
                  <a16:creationId xmlns:a16="http://schemas.microsoft.com/office/drawing/2014/main" id="{3E8056DE-D640-4455-8F7D-54A66EE4F15B}"/>
                </a:ext>
              </a:extLst>
            </p:cNvPr>
            <p:cNvSpPr/>
            <p:nvPr/>
          </p:nvSpPr>
          <p:spPr>
            <a:xfrm>
              <a:off x="36065" y="420761"/>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8" name="Google Shape;1443;p80">
              <a:extLst>
                <a:ext uri="{FF2B5EF4-FFF2-40B4-BE49-F238E27FC236}">
                  <a16:creationId xmlns:a16="http://schemas.microsoft.com/office/drawing/2014/main" id="{B56827FB-D329-4C50-AB3B-714953511DD7}"/>
                </a:ext>
              </a:extLst>
            </p:cNvPr>
            <p:cNvSpPr/>
            <p:nvPr/>
          </p:nvSpPr>
          <p:spPr>
            <a:xfrm>
              <a:off x="102185" y="420761"/>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59" name="Google Shape;1444;p80">
              <a:extLst>
                <a:ext uri="{FF2B5EF4-FFF2-40B4-BE49-F238E27FC236}">
                  <a16:creationId xmlns:a16="http://schemas.microsoft.com/office/drawing/2014/main" id="{2782EE79-48D2-498E-A309-78F26417507A}"/>
                </a:ext>
              </a:extLst>
            </p:cNvPr>
            <p:cNvSpPr/>
            <p:nvPr/>
          </p:nvSpPr>
          <p:spPr>
            <a:xfrm>
              <a:off x="18032" y="330598"/>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0" name="Google Shape;1445;p80">
              <a:extLst>
                <a:ext uri="{FF2B5EF4-FFF2-40B4-BE49-F238E27FC236}">
                  <a16:creationId xmlns:a16="http://schemas.microsoft.com/office/drawing/2014/main" id="{4504B333-3423-4478-8213-67B98212BCC7}"/>
                </a:ext>
              </a:extLst>
            </p:cNvPr>
            <p:cNvSpPr/>
            <p:nvPr/>
          </p:nvSpPr>
          <p:spPr>
            <a:xfrm>
              <a:off x="102185" y="312565"/>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1" name="Google Shape;1446;p80">
              <a:extLst>
                <a:ext uri="{FF2B5EF4-FFF2-40B4-BE49-F238E27FC236}">
                  <a16:creationId xmlns:a16="http://schemas.microsoft.com/office/drawing/2014/main" id="{D4301F9A-4106-43DA-BCDA-98B272423C66}"/>
                </a:ext>
              </a:extLst>
            </p:cNvPr>
            <p:cNvSpPr/>
            <p:nvPr/>
          </p:nvSpPr>
          <p:spPr>
            <a:xfrm>
              <a:off x="472240" y="93554"/>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2" name="Google Shape;1447;p80">
              <a:extLst>
                <a:ext uri="{FF2B5EF4-FFF2-40B4-BE49-F238E27FC236}">
                  <a16:creationId xmlns:a16="http://schemas.microsoft.com/office/drawing/2014/main" id="{0DBA9629-BCC6-492B-A8A0-01838828C8B3}"/>
                </a:ext>
              </a:extLst>
            </p:cNvPr>
            <p:cNvSpPr/>
            <p:nvPr/>
          </p:nvSpPr>
          <p:spPr>
            <a:xfrm>
              <a:off x="472240" y="79270"/>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3" name="Google Shape;1448;p80">
              <a:extLst>
                <a:ext uri="{FF2B5EF4-FFF2-40B4-BE49-F238E27FC236}">
                  <a16:creationId xmlns:a16="http://schemas.microsoft.com/office/drawing/2014/main" id="{42AB1FB9-5C2B-496D-80A2-D18F9F42E2C4}"/>
                </a:ext>
              </a:extLst>
            </p:cNvPr>
            <p:cNvSpPr/>
            <p:nvPr/>
          </p:nvSpPr>
          <p:spPr>
            <a:xfrm>
              <a:off x="460218" y="339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4" name="Google Shape;1449;p80">
              <a:extLst>
                <a:ext uri="{FF2B5EF4-FFF2-40B4-BE49-F238E27FC236}">
                  <a16:creationId xmlns:a16="http://schemas.microsoft.com/office/drawing/2014/main" id="{1FC5D710-90D6-4607-AB95-25D5CF41144F}"/>
                </a:ext>
              </a:extLst>
            </p:cNvPr>
            <p:cNvSpPr/>
            <p:nvPr/>
          </p:nvSpPr>
          <p:spPr>
            <a:xfrm>
              <a:off x="580436" y="9401"/>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5" name="Google Shape;1450;p80">
              <a:extLst>
                <a:ext uri="{FF2B5EF4-FFF2-40B4-BE49-F238E27FC236}">
                  <a16:creationId xmlns:a16="http://schemas.microsoft.com/office/drawing/2014/main" id="{65E408B0-BDF3-4FB5-B018-00DEB20AB14E}"/>
                </a:ext>
              </a:extLst>
            </p:cNvPr>
            <p:cNvSpPr/>
            <p:nvPr/>
          </p:nvSpPr>
          <p:spPr>
            <a:xfrm>
              <a:off x="634534" y="339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6" name="Google Shape;1451;p80">
              <a:extLst>
                <a:ext uri="{FF2B5EF4-FFF2-40B4-BE49-F238E27FC236}">
                  <a16:creationId xmlns:a16="http://schemas.microsoft.com/office/drawing/2014/main" id="{69F06FF0-87F8-405B-B880-6855050C2924}"/>
                </a:ext>
              </a:extLst>
            </p:cNvPr>
            <p:cNvSpPr/>
            <p:nvPr/>
          </p:nvSpPr>
          <p:spPr>
            <a:xfrm>
              <a:off x="538359" y="171695"/>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7" name="Google Shape;1452;p80">
              <a:extLst>
                <a:ext uri="{FF2B5EF4-FFF2-40B4-BE49-F238E27FC236}">
                  <a16:creationId xmlns:a16="http://schemas.microsoft.com/office/drawing/2014/main" id="{FB4380BA-84EA-4425-8AFC-03C36B9F956D}"/>
                </a:ext>
              </a:extLst>
            </p:cNvPr>
            <p:cNvSpPr/>
            <p:nvPr/>
          </p:nvSpPr>
          <p:spPr>
            <a:xfrm>
              <a:off x="592140" y="15967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8" name="Google Shape;1453;p80">
              <a:extLst>
                <a:ext uri="{FF2B5EF4-FFF2-40B4-BE49-F238E27FC236}">
                  <a16:creationId xmlns:a16="http://schemas.microsoft.com/office/drawing/2014/main" id="{7F95181B-F1D1-4D85-9865-31014078FD59}"/>
                </a:ext>
              </a:extLst>
            </p:cNvPr>
            <p:cNvSpPr/>
            <p:nvPr/>
          </p:nvSpPr>
          <p:spPr>
            <a:xfrm>
              <a:off x="556392" y="273880"/>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69" name="Google Shape;1454;p80">
              <a:extLst>
                <a:ext uri="{FF2B5EF4-FFF2-40B4-BE49-F238E27FC236}">
                  <a16:creationId xmlns:a16="http://schemas.microsoft.com/office/drawing/2014/main" id="{92A41343-4B6A-47F1-AA3A-0AF17FEBD9AB}"/>
                </a:ext>
              </a:extLst>
            </p:cNvPr>
            <p:cNvSpPr/>
            <p:nvPr/>
          </p:nvSpPr>
          <p:spPr>
            <a:xfrm>
              <a:off x="496283" y="424153"/>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0" name="Google Shape;1455;p80">
              <a:extLst>
                <a:ext uri="{FF2B5EF4-FFF2-40B4-BE49-F238E27FC236}">
                  <a16:creationId xmlns:a16="http://schemas.microsoft.com/office/drawing/2014/main" id="{1A3FC412-9A6A-4AD1-BBC6-C447A0170BCE}"/>
                </a:ext>
              </a:extLst>
            </p:cNvPr>
            <p:cNvSpPr/>
            <p:nvPr/>
          </p:nvSpPr>
          <p:spPr>
            <a:xfrm>
              <a:off x="562403" y="424153"/>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1" name="Google Shape;1456;p80">
              <a:extLst>
                <a:ext uri="{FF2B5EF4-FFF2-40B4-BE49-F238E27FC236}">
                  <a16:creationId xmlns:a16="http://schemas.microsoft.com/office/drawing/2014/main" id="{51E42212-664C-461F-8D60-BF28A418F5B4}"/>
                </a:ext>
              </a:extLst>
            </p:cNvPr>
            <p:cNvSpPr/>
            <p:nvPr/>
          </p:nvSpPr>
          <p:spPr>
            <a:xfrm>
              <a:off x="478251" y="333989"/>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2" name="Google Shape;1457;p80">
              <a:extLst>
                <a:ext uri="{FF2B5EF4-FFF2-40B4-BE49-F238E27FC236}">
                  <a16:creationId xmlns:a16="http://schemas.microsoft.com/office/drawing/2014/main" id="{DB9F9C3B-2ED0-4F0C-8F89-3FE1CE431443}"/>
                </a:ext>
              </a:extLst>
            </p:cNvPr>
            <p:cNvSpPr/>
            <p:nvPr/>
          </p:nvSpPr>
          <p:spPr>
            <a:xfrm>
              <a:off x="562403" y="315957"/>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3" name="Google Shape;1458;p80">
              <a:extLst>
                <a:ext uri="{FF2B5EF4-FFF2-40B4-BE49-F238E27FC236}">
                  <a16:creationId xmlns:a16="http://schemas.microsoft.com/office/drawing/2014/main" id="{61F040CA-3507-4F5D-89B0-59ABE47B6676}"/>
                </a:ext>
              </a:extLst>
            </p:cNvPr>
            <p:cNvSpPr/>
            <p:nvPr/>
          </p:nvSpPr>
          <p:spPr>
            <a:xfrm>
              <a:off x="953111" y="105576"/>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4" name="Google Shape;1459;p80">
              <a:extLst>
                <a:ext uri="{FF2B5EF4-FFF2-40B4-BE49-F238E27FC236}">
                  <a16:creationId xmlns:a16="http://schemas.microsoft.com/office/drawing/2014/main" id="{E1530BFE-124F-4252-A9B2-D143D9BEB207}"/>
                </a:ext>
              </a:extLst>
            </p:cNvPr>
            <p:cNvSpPr/>
            <p:nvPr/>
          </p:nvSpPr>
          <p:spPr>
            <a:xfrm>
              <a:off x="953111" y="91292"/>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5" name="Google Shape;1460;p80">
              <a:extLst>
                <a:ext uri="{FF2B5EF4-FFF2-40B4-BE49-F238E27FC236}">
                  <a16:creationId xmlns:a16="http://schemas.microsoft.com/office/drawing/2014/main" id="{76E9D5C6-C6D5-497D-A223-49EE9E129868}"/>
                </a:ext>
              </a:extLst>
            </p:cNvPr>
            <p:cNvSpPr/>
            <p:nvPr/>
          </p:nvSpPr>
          <p:spPr>
            <a:xfrm>
              <a:off x="941089" y="1541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6" name="Google Shape;1461;p80">
              <a:extLst>
                <a:ext uri="{FF2B5EF4-FFF2-40B4-BE49-F238E27FC236}">
                  <a16:creationId xmlns:a16="http://schemas.microsoft.com/office/drawing/2014/main" id="{7FFCF69E-5322-443D-AED2-226AC6CA8B04}"/>
                </a:ext>
              </a:extLst>
            </p:cNvPr>
            <p:cNvSpPr/>
            <p:nvPr/>
          </p:nvSpPr>
          <p:spPr>
            <a:xfrm>
              <a:off x="1061307" y="21423"/>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7" name="Google Shape;1462;p80">
              <a:extLst>
                <a:ext uri="{FF2B5EF4-FFF2-40B4-BE49-F238E27FC236}">
                  <a16:creationId xmlns:a16="http://schemas.microsoft.com/office/drawing/2014/main" id="{7D0CA690-43B9-46CF-9F65-B5D815E7031D}"/>
                </a:ext>
              </a:extLst>
            </p:cNvPr>
            <p:cNvSpPr/>
            <p:nvPr/>
          </p:nvSpPr>
          <p:spPr>
            <a:xfrm>
              <a:off x="1115404" y="1541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8" name="Google Shape;1463;p80">
              <a:extLst>
                <a:ext uri="{FF2B5EF4-FFF2-40B4-BE49-F238E27FC236}">
                  <a16:creationId xmlns:a16="http://schemas.microsoft.com/office/drawing/2014/main" id="{F8030B1A-CA38-4EF0-B77D-4689063B512B}"/>
                </a:ext>
              </a:extLst>
            </p:cNvPr>
            <p:cNvSpPr/>
            <p:nvPr/>
          </p:nvSpPr>
          <p:spPr>
            <a:xfrm>
              <a:off x="1019230" y="183717"/>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79" name="Google Shape;1464;p80">
              <a:extLst>
                <a:ext uri="{FF2B5EF4-FFF2-40B4-BE49-F238E27FC236}">
                  <a16:creationId xmlns:a16="http://schemas.microsoft.com/office/drawing/2014/main" id="{CA9605F4-49F1-47D0-A226-D2AEB57FB70D}"/>
                </a:ext>
              </a:extLst>
            </p:cNvPr>
            <p:cNvSpPr/>
            <p:nvPr/>
          </p:nvSpPr>
          <p:spPr>
            <a:xfrm>
              <a:off x="1073011" y="171695"/>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0" name="Google Shape;1465;p80">
              <a:extLst>
                <a:ext uri="{FF2B5EF4-FFF2-40B4-BE49-F238E27FC236}">
                  <a16:creationId xmlns:a16="http://schemas.microsoft.com/office/drawing/2014/main" id="{C6B1893C-AA1E-4E74-ABBE-7FAF63C4A565}"/>
                </a:ext>
              </a:extLst>
            </p:cNvPr>
            <p:cNvSpPr/>
            <p:nvPr/>
          </p:nvSpPr>
          <p:spPr>
            <a:xfrm>
              <a:off x="1037263" y="285902"/>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1" name="Google Shape;1466;p80">
              <a:extLst>
                <a:ext uri="{FF2B5EF4-FFF2-40B4-BE49-F238E27FC236}">
                  <a16:creationId xmlns:a16="http://schemas.microsoft.com/office/drawing/2014/main" id="{982E6FDA-8683-4347-AFE8-CFF8AF82BE22}"/>
                </a:ext>
              </a:extLst>
            </p:cNvPr>
            <p:cNvSpPr/>
            <p:nvPr/>
          </p:nvSpPr>
          <p:spPr>
            <a:xfrm>
              <a:off x="977154" y="436174"/>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2" name="Google Shape;1467;p80">
              <a:extLst>
                <a:ext uri="{FF2B5EF4-FFF2-40B4-BE49-F238E27FC236}">
                  <a16:creationId xmlns:a16="http://schemas.microsoft.com/office/drawing/2014/main" id="{44878825-F3D8-488E-AC6B-FA7AB460D879}"/>
                </a:ext>
              </a:extLst>
            </p:cNvPr>
            <p:cNvSpPr/>
            <p:nvPr/>
          </p:nvSpPr>
          <p:spPr>
            <a:xfrm>
              <a:off x="1043274" y="436174"/>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3" name="Google Shape;1468;p80">
              <a:extLst>
                <a:ext uri="{FF2B5EF4-FFF2-40B4-BE49-F238E27FC236}">
                  <a16:creationId xmlns:a16="http://schemas.microsoft.com/office/drawing/2014/main" id="{F7D6EC3B-386F-45B6-9C08-77AE01A837DB}"/>
                </a:ext>
              </a:extLst>
            </p:cNvPr>
            <p:cNvSpPr/>
            <p:nvPr/>
          </p:nvSpPr>
          <p:spPr>
            <a:xfrm>
              <a:off x="959122" y="346011"/>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4" name="Google Shape;1469;p80">
              <a:extLst>
                <a:ext uri="{FF2B5EF4-FFF2-40B4-BE49-F238E27FC236}">
                  <a16:creationId xmlns:a16="http://schemas.microsoft.com/office/drawing/2014/main" id="{1BD8373A-F00E-43D6-9DCF-ECB58E83CFC0}"/>
                </a:ext>
              </a:extLst>
            </p:cNvPr>
            <p:cNvSpPr/>
            <p:nvPr/>
          </p:nvSpPr>
          <p:spPr>
            <a:xfrm>
              <a:off x="1043274" y="327978"/>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5" name="Google Shape;1470;p80">
              <a:extLst>
                <a:ext uri="{FF2B5EF4-FFF2-40B4-BE49-F238E27FC236}">
                  <a16:creationId xmlns:a16="http://schemas.microsoft.com/office/drawing/2014/main" id="{955D26BA-CF3E-41F6-96B4-2BB8124906D8}"/>
                </a:ext>
              </a:extLst>
            </p:cNvPr>
            <p:cNvSpPr/>
            <p:nvPr/>
          </p:nvSpPr>
          <p:spPr>
            <a:xfrm>
              <a:off x="1413329" y="10896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6" name="Google Shape;1471;p80">
              <a:extLst>
                <a:ext uri="{FF2B5EF4-FFF2-40B4-BE49-F238E27FC236}">
                  <a16:creationId xmlns:a16="http://schemas.microsoft.com/office/drawing/2014/main" id="{0F3F5F07-3D6F-4985-BE51-D484BB8E72F0}"/>
                </a:ext>
              </a:extLst>
            </p:cNvPr>
            <p:cNvSpPr/>
            <p:nvPr/>
          </p:nvSpPr>
          <p:spPr>
            <a:xfrm>
              <a:off x="1413329" y="94683"/>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7" name="Google Shape;1472;p80">
              <a:extLst>
                <a:ext uri="{FF2B5EF4-FFF2-40B4-BE49-F238E27FC236}">
                  <a16:creationId xmlns:a16="http://schemas.microsoft.com/office/drawing/2014/main" id="{F7684C84-C528-4136-B863-43506E017A5D}"/>
                </a:ext>
              </a:extLst>
            </p:cNvPr>
            <p:cNvSpPr/>
            <p:nvPr/>
          </p:nvSpPr>
          <p:spPr>
            <a:xfrm>
              <a:off x="1401307" y="1880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8" name="Google Shape;1473;p80">
              <a:extLst>
                <a:ext uri="{FF2B5EF4-FFF2-40B4-BE49-F238E27FC236}">
                  <a16:creationId xmlns:a16="http://schemas.microsoft.com/office/drawing/2014/main" id="{57647CD2-C83E-4412-AE35-CEC2BDDC85AF}"/>
                </a:ext>
              </a:extLst>
            </p:cNvPr>
            <p:cNvSpPr/>
            <p:nvPr/>
          </p:nvSpPr>
          <p:spPr>
            <a:xfrm>
              <a:off x="1521525" y="24814"/>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89" name="Google Shape;1474;p80">
              <a:extLst>
                <a:ext uri="{FF2B5EF4-FFF2-40B4-BE49-F238E27FC236}">
                  <a16:creationId xmlns:a16="http://schemas.microsoft.com/office/drawing/2014/main" id="{33961500-12F5-4BF3-BFC5-516BC3892C2F}"/>
                </a:ext>
              </a:extLst>
            </p:cNvPr>
            <p:cNvSpPr/>
            <p:nvPr/>
          </p:nvSpPr>
          <p:spPr>
            <a:xfrm>
              <a:off x="1575623" y="1880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0" name="Google Shape;1475;p80">
              <a:extLst>
                <a:ext uri="{FF2B5EF4-FFF2-40B4-BE49-F238E27FC236}">
                  <a16:creationId xmlns:a16="http://schemas.microsoft.com/office/drawing/2014/main" id="{831A1DC0-010E-44BC-B7E6-E300EFACE12A}"/>
                </a:ext>
              </a:extLst>
            </p:cNvPr>
            <p:cNvSpPr/>
            <p:nvPr/>
          </p:nvSpPr>
          <p:spPr>
            <a:xfrm>
              <a:off x="1479449" y="187108"/>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1" name="Google Shape;1476;p80">
              <a:extLst>
                <a:ext uri="{FF2B5EF4-FFF2-40B4-BE49-F238E27FC236}">
                  <a16:creationId xmlns:a16="http://schemas.microsoft.com/office/drawing/2014/main" id="{DC77D0E1-8533-4B99-A935-3B5885D28D8A}"/>
                </a:ext>
              </a:extLst>
            </p:cNvPr>
            <p:cNvSpPr/>
            <p:nvPr/>
          </p:nvSpPr>
          <p:spPr>
            <a:xfrm>
              <a:off x="1533229" y="175086"/>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2" name="Google Shape;1477;p80">
              <a:extLst>
                <a:ext uri="{FF2B5EF4-FFF2-40B4-BE49-F238E27FC236}">
                  <a16:creationId xmlns:a16="http://schemas.microsoft.com/office/drawing/2014/main" id="{AED226D6-40EF-49FA-9CC8-F2B7ECB22140}"/>
                </a:ext>
              </a:extLst>
            </p:cNvPr>
            <p:cNvSpPr/>
            <p:nvPr/>
          </p:nvSpPr>
          <p:spPr>
            <a:xfrm>
              <a:off x="1497482" y="289293"/>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3" name="Google Shape;1478;p80">
              <a:extLst>
                <a:ext uri="{FF2B5EF4-FFF2-40B4-BE49-F238E27FC236}">
                  <a16:creationId xmlns:a16="http://schemas.microsoft.com/office/drawing/2014/main" id="{C7C59CD3-4D1D-4C99-B8AC-7A76D1D20AA5}"/>
                </a:ext>
              </a:extLst>
            </p:cNvPr>
            <p:cNvSpPr/>
            <p:nvPr/>
          </p:nvSpPr>
          <p:spPr>
            <a:xfrm>
              <a:off x="1437372" y="43956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4" name="Google Shape;1479;p80">
              <a:extLst>
                <a:ext uri="{FF2B5EF4-FFF2-40B4-BE49-F238E27FC236}">
                  <a16:creationId xmlns:a16="http://schemas.microsoft.com/office/drawing/2014/main" id="{75161708-7AF9-43D3-BCA0-8516DE31B607}"/>
                </a:ext>
              </a:extLst>
            </p:cNvPr>
            <p:cNvSpPr/>
            <p:nvPr/>
          </p:nvSpPr>
          <p:spPr>
            <a:xfrm>
              <a:off x="1503492" y="43956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5" name="Google Shape;1480;p80">
              <a:extLst>
                <a:ext uri="{FF2B5EF4-FFF2-40B4-BE49-F238E27FC236}">
                  <a16:creationId xmlns:a16="http://schemas.microsoft.com/office/drawing/2014/main" id="{A962BB37-EA4E-41FA-A7FE-65464CC9C8AB}"/>
                </a:ext>
              </a:extLst>
            </p:cNvPr>
            <p:cNvSpPr/>
            <p:nvPr/>
          </p:nvSpPr>
          <p:spPr>
            <a:xfrm>
              <a:off x="1419340" y="349402"/>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6" name="Google Shape;1481;p80">
              <a:extLst>
                <a:ext uri="{FF2B5EF4-FFF2-40B4-BE49-F238E27FC236}">
                  <a16:creationId xmlns:a16="http://schemas.microsoft.com/office/drawing/2014/main" id="{26194557-B5EA-4A00-8825-1497BD8D5125}"/>
                </a:ext>
              </a:extLst>
            </p:cNvPr>
            <p:cNvSpPr/>
            <p:nvPr/>
          </p:nvSpPr>
          <p:spPr>
            <a:xfrm>
              <a:off x="1503492" y="33137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7" name="Google Shape;1482;p80">
              <a:extLst>
                <a:ext uri="{FF2B5EF4-FFF2-40B4-BE49-F238E27FC236}">
                  <a16:creationId xmlns:a16="http://schemas.microsoft.com/office/drawing/2014/main" id="{2326F62D-4BCB-4034-8C06-85C8F64DEE5A}"/>
                </a:ext>
              </a:extLst>
            </p:cNvPr>
            <p:cNvSpPr/>
            <p:nvPr/>
          </p:nvSpPr>
          <p:spPr>
            <a:xfrm>
              <a:off x="1890809" y="11759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8" name="Google Shape;1483;p80">
              <a:extLst>
                <a:ext uri="{FF2B5EF4-FFF2-40B4-BE49-F238E27FC236}">
                  <a16:creationId xmlns:a16="http://schemas.microsoft.com/office/drawing/2014/main" id="{54B3C62E-4878-4210-9C02-1C9CFA26B69C}"/>
                </a:ext>
              </a:extLst>
            </p:cNvPr>
            <p:cNvSpPr/>
            <p:nvPr/>
          </p:nvSpPr>
          <p:spPr>
            <a:xfrm>
              <a:off x="1890809" y="103314"/>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399" name="Google Shape;1484;p80">
              <a:extLst>
                <a:ext uri="{FF2B5EF4-FFF2-40B4-BE49-F238E27FC236}">
                  <a16:creationId xmlns:a16="http://schemas.microsoft.com/office/drawing/2014/main" id="{C2F1216A-3795-40E6-8A56-5D117FF52F49}"/>
                </a:ext>
              </a:extLst>
            </p:cNvPr>
            <p:cNvSpPr/>
            <p:nvPr/>
          </p:nvSpPr>
          <p:spPr>
            <a:xfrm>
              <a:off x="1878787" y="27434"/>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0" name="Google Shape;1485;p80">
              <a:extLst>
                <a:ext uri="{FF2B5EF4-FFF2-40B4-BE49-F238E27FC236}">
                  <a16:creationId xmlns:a16="http://schemas.microsoft.com/office/drawing/2014/main" id="{719ECFD9-171F-4562-A290-A61F68AD1BA0}"/>
                </a:ext>
              </a:extLst>
            </p:cNvPr>
            <p:cNvSpPr/>
            <p:nvPr/>
          </p:nvSpPr>
          <p:spPr>
            <a:xfrm>
              <a:off x="1999005" y="33445"/>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1" name="Google Shape;1486;p80">
              <a:extLst>
                <a:ext uri="{FF2B5EF4-FFF2-40B4-BE49-F238E27FC236}">
                  <a16:creationId xmlns:a16="http://schemas.microsoft.com/office/drawing/2014/main" id="{9C2B58B9-F548-49AC-B253-05A3155D7E8D}"/>
                </a:ext>
              </a:extLst>
            </p:cNvPr>
            <p:cNvSpPr/>
            <p:nvPr/>
          </p:nvSpPr>
          <p:spPr>
            <a:xfrm>
              <a:off x="2053103" y="27434"/>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2" name="Google Shape;1487;p80">
              <a:extLst>
                <a:ext uri="{FF2B5EF4-FFF2-40B4-BE49-F238E27FC236}">
                  <a16:creationId xmlns:a16="http://schemas.microsoft.com/office/drawing/2014/main" id="{162E13C7-725A-4D47-9B41-73E621452895}"/>
                </a:ext>
              </a:extLst>
            </p:cNvPr>
            <p:cNvSpPr/>
            <p:nvPr/>
          </p:nvSpPr>
          <p:spPr>
            <a:xfrm>
              <a:off x="1956928" y="195739"/>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3" name="Google Shape;1488;p80">
              <a:extLst>
                <a:ext uri="{FF2B5EF4-FFF2-40B4-BE49-F238E27FC236}">
                  <a16:creationId xmlns:a16="http://schemas.microsoft.com/office/drawing/2014/main" id="{9A3AAECC-7C16-4895-B28F-228FDFE6DA2E}"/>
                </a:ext>
              </a:extLst>
            </p:cNvPr>
            <p:cNvSpPr/>
            <p:nvPr/>
          </p:nvSpPr>
          <p:spPr>
            <a:xfrm>
              <a:off x="2010709" y="183717"/>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4" name="Google Shape;1489;p80">
              <a:extLst>
                <a:ext uri="{FF2B5EF4-FFF2-40B4-BE49-F238E27FC236}">
                  <a16:creationId xmlns:a16="http://schemas.microsoft.com/office/drawing/2014/main" id="{7F426C72-0E38-4A46-97E9-67E5B31394CB}"/>
                </a:ext>
              </a:extLst>
            </p:cNvPr>
            <p:cNvSpPr/>
            <p:nvPr/>
          </p:nvSpPr>
          <p:spPr>
            <a:xfrm>
              <a:off x="1974961" y="297924"/>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5" name="Google Shape;1490;p80">
              <a:extLst>
                <a:ext uri="{FF2B5EF4-FFF2-40B4-BE49-F238E27FC236}">
                  <a16:creationId xmlns:a16="http://schemas.microsoft.com/office/drawing/2014/main" id="{3581D83F-8932-4F66-98BB-92C327A18B58}"/>
                </a:ext>
              </a:extLst>
            </p:cNvPr>
            <p:cNvSpPr/>
            <p:nvPr/>
          </p:nvSpPr>
          <p:spPr>
            <a:xfrm>
              <a:off x="1914852" y="44819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6" name="Google Shape;1491;p80">
              <a:extLst>
                <a:ext uri="{FF2B5EF4-FFF2-40B4-BE49-F238E27FC236}">
                  <a16:creationId xmlns:a16="http://schemas.microsoft.com/office/drawing/2014/main" id="{2707CC16-076B-4193-A49A-51E70EA1AEAE}"/>
                </a:ext>
              </a:extLst>
            </p:cNvPr>
            <p:cNvSpPr/>
            <p:nvPr/>
          </p:nvSpPr>
          <p:spPr>
            <a:xfrm>
              <a:off x="1980972" y="44819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7" name="Google Shape;1492;p80">
              <a:extLst>
                <a:ext uri="{FF2B5EF4-FFF2-40B4-BE49-F238E27FC236}">
                  <a16:creationId xmlns:a16="http://schemas.microsoft.com/office/drawing/2014/main" id="{D862C05C-1AA5-40D7-AC6F-ED630E0669AF}"/>
                </a:ext>
              </a:extLst>
            </p:cNvPr>
            <p:cNvSpPr/>
            <p:nvPr/>
          </p:nvSpPr>
          <p:spPr>
            <a:xfrm>
              <a:off x="1896820" y="358033"/>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8" name="Google Shape;1493;p80">
              <a:extLst>
                <a:ext uri="{FF2B5EF4-FFF2-40B4-BE49-F238E27FC236}">
                  <a16:creationId xmlns:a16="http://schemas.microsoft.com/office/drawing/2014/main" id="{E4EF44CE-1DB7-4945-B67F-0DDCC05B4240}"/>
                </a:ext>
              </a:extLst>
            </p:cNvPr>
            <p:cNvSpPr/>
            <p:nvPr/>
          </p:nvSpPr>
          <p:spPr>
            <a:xfrm>
              <a:off x="1980972" y="34000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09" name="Google Shape;1494;p80">
              <a:extLst>
                <a:ext uri="{FF2B5EF4-FFF2-40B4-BE49-F238E27FC236}">
                  <a16:creationId xmlns:a16="http://schemas.microsoft.com/office/drawing/2014/main" id="{2F1DE98F-3A23-4403-8CDA-E60294F8390C}"/>
                </a:ext>
              </a:extLst>
            </p:cNvPr>
            <p:cNvSpPr/>
            <p:nvPr/>
          </p:nvSpPr>
          <p:spPr>
            <a:xfrm>
              <a:off x="2351027" y="120989"/>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0" name="Google Shape;1495;p80">
              <a:extLst>
                <a:ext uri="{FF2B5EF4-FFF2-40B4-BE49-F238E27FC236}">
                  <a16:creationId xmlns:a16="http://schemas.microsoft.com/office/drawing/2014/main" id="{2E7D6FBD-2A62-4B89-8162-42477B8E8264}"/>
                </a:ext>
              </a:extLst>
            </p:cNvPr>
            <p:cNvSpPr/>
            <p:nvPr/>
          </p:nvSpPr>
          <p:spPr>
            <a:xfrm>
              <a:off x="2351027" y="106705"/>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1" name="Google Shape;1496;p80">
              <a:extLst>
                <a:ext uri="{FF2B5EF4-FFF2-40B4-BE49-F238E27FC236}">
                  <a16:creationId xmlns:a16="http://schemas.microsoft.com/office/drawing/2014/main" id="{B0687DFE-BDF9-41E4-BB89-78F5BA61BFF9}"/>
                </a:ext>
              </a:extLst>
            </p:cNvPr>
            <p:cNvSpPr/>
            <p:nvPr/>
          </p:nvSpPr>
          <p:spPr>
            <a:xfrm>
              <a:off x="2339005" y="30825"/>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2" name="Google Shape;1497;p80">
              <a:extLst>
                <a:ext uri="{FF2B5EF4-FFF2-40B4-BE49-F238E27FC236}">
                  <a16:creationId xmlns:a16="http://schemas.microsoft.com/office/drawing/2014/main" id="{CA311412-D8E3-4175-BBAE-09C604943AAA}"/>
                </a:ext>
              </a:extLst>
            </p:cNvPr>
            <p:cNvSpPr/>
            <p:nvPr/>
          </p:nvSpPr>
          <p:spPr>
            <a:xfrm>
              <a:off x="2459223" y="36836"/>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3" name="Google Shape;1498;p80">
              <a:extLst>
                <a:ext uri="{FF2B5EF4-FFF2-40B4-BE49-F238E27FC236}">
                  <a16:creationId xmlns:a16="http://schemas.microsoft.com/office/drawing/2014/main" id="{13B7A6FA-8987-4030-A862-E1D1D34F2B71}"/>
                </a:ext>
              </a:extLst>
            </p:cNvPr>
            <p:cNvSpPr/>
            <p:nvPr/>
          </p:nvSpPr>
          <p:spPr>
            <a:xfrm>
              <a:off x="2513321" y="30825"/>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4" name="Google Shape;1499;p80">
              <a:extLst>
                <a:ext uri="{FF2B5EF4-FFF2-40B4-BE49-F238E27FC236}">
                  <a16:creationId xmlns:a16="http://schemas.microsoft.com/office/drawing/2014/main" id="{E4FED941-289B-4B6C-9065-9EAF310D38C9}"/>
                </a:ext>
              </a:extLst>
            </p:cNvPr>
            <p:cNvSpPr/>
            <p:nvPr/>
          </p:nvSpPr>
          <p:spPr>
            <a:xfrm>
              <a:off x="2417147" y="199130"/>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5" name="Google Shape;1500;p80">
              <a:extLst>
                <a:ext uri="{FF2B5EF4-FFF2-40B4-BE49-F238E27FC236}">
                  <a16:creationId xmlns:a16="http://schemas.microsoft.com/office/drawing/2014/main" id="{1D37BE3D-2C02-4D37-A42A-0F7BF6E7F8A7}"/>
                </a:ext>
              </a:extLst>
            </p:cNvPr>
            <p:cNvSpPr/>
            <p:nvPr/>
          </p:nvSpPr>
          <p:spPr>
            <a:xfrm>
              <a:off x="2470928" y="187108"/>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6" name="Google Shape;1501;p80">
              <a:extLst>
                <a:ext uri="{FF2B5EF4-FFF2-40B4-BE49-F238E27FC236}">
                  <a16:creationId xmlns:a16="http://schemas.microsoft.com/office/drawing/2014/main" id="{AF545794-9313-4A4C-B66B-E925357F31BE}"/>
                </a:ext>
              </a:extLst>
            </p:cNvPr>
            <p:cNvSpPr/>
            <p:nvPr/>
          </p:nvSpPr>
          <p:spPr>
            <a:xfrm>
              <a:off x="2435180" y="301315"/>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7" name="Google Shape;1502;p80">
              <a:extLst>
                <a:ext uri="{FF2B5EF4-FFF2-40B4-BE49-F238E27FC236}">
                  <a16:creationId xmlns:a16="http://schemas.microsoft.com/office/drawing/2014/main" id="{F70B513D-6001-45A5-8E4F-53810683B756}"/>
                </a:ext>
              </a:extLst>
            </p:cNvPr>
            <p:cNvSpPr/>
            <p:nvPr/>
          </p:nvSpPr>
          <p:spPr>
            <a:xfrm>
              <a:off x="2375071" y="451587"/>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8" name="Google Shape;1503;p80">
              <a:extLst>
                <a:ext uri="{FF2B5EF4-FFF2-40B4-BE49-F238E27FC236}">
                  <a16:creationId xmlns:a16="http://schemas.microsoft.com/office/drawing/2014/main" id="{AF0B81EA-8504-4425-9C97-14FCC33EC468}"/>
                </a:ext>
              </a:extLst>
            </p:cNvPr>
            <p:cNvSpPr/>
            <p:nvPr/>
          </p:nvSpPr>
          <p:spPr>
            <a:xfrm>
              <a:off x="2441191" y="451587"/>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19" name="Google Shape;1504;p80">
              <a:extLst>
                <a:ext uri="{FF2B5EF4-FFF2-40B4-BE49-F238E27FC236}">
                  <a16:creationId xmlns:a16="http://schemas.microsoft.com/office/drawing/2014/main" id="{B77AE184-BA48-4F43-9675-6FC8E80B1880}"/>
                </a:ext>
              </a:extLst>
            </p:cNvPr>
            <p:cNvSpPr/>
            <p:nvPr/>
          </p:nvSpPr>
          <p:spPr>
            <a:xfrm>
              <a:off x="2357038" y="361424"/>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0" name="Google Shape;1505;p80">
              <a:extLst>
                <a:ext uri="{FF2B5EF4-FFF2-40B4-BE49-F238E27FC236}">
                  <a16:creationId xmlns:a16="http://schemas.microsoft.com/office/drawing/2014/main" id="{5089A091-35B8-44A1-B951-342F391D0062}"/>
                </a:ext>
              </a:extLst>
            </p:cNvPr>
            <p:cNvSpPr/>
            <p:nvPr/>
          </p:nvSpPr>
          <p:spPr>
            <a:xfrm>
              <a:off x="2441191" y="343391"/>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1" name="Google Shape;1506;p80">
              <a:extLst>
                <a:ext uri="{FF2B5EF4-FFF2-40B4-BE49-F238E27FC236}">
                  <a16:creationId xmlns:a16="http://schemas.microsoft.com/office/drawing/2014/main" id="{BBF40C27-A140-4320-AA1F-09C96E63532B}"/>
                </a:ext>
              </a:extLst>
            </p:cNvPr>
            <p:cNvSpPr/>
            <p:nvPr/>
          </p:nvSpPr>
          <p:spPr>
            <a:xfrm>
              <a:off x="2831898" y="133010"/>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2" name="Google Shape;1507;p80">
              <a:extLst>
                <a:ext uri="{FF2B5EF4-FFF2-40B4-BE49-F238E27FC236}">
                  <a16:creationId xmlns:a16="http://schemas.microsoft.com/office/drawing/2014/main" id="{69E9548A-95BB-458C-A515-AA7391980EA0}"/>
                </a:ext>
              </a:extLst>
            </p:cNvPr>
            <p:cNvSpPr/>
            <p:nvPr/>
          </p:nvSpPr>
          <p:spPr>
            <a:xfrm>
              <a:off x="2831898" y="118727"/>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3" name="Google Shape;1508;p80">
              <a:extLst>
                <a:ext uri="{FF2B5EF4-FFF2-40B4-BE49-F238E27FC236}">
                  <a16:creationId xmlns:a16="http://schemas.microsoft.com/office/drawing/2014/main" id="{FCCABC45-D4D9-46D6-9CE8-73EC04897910}"/>
                </a:ext>
              </a:extLst>
            </p:cNvPr>
            <p:cNvSpPr/>
            <p:nvPr/>
          </p:nvSpPr>
          <p:spPr>
            <a:xfrm>
              <a:off x="2819876" y="42847"/>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4" name="Google Shape;1509;p80">
              <a:extLst>
                <a:ext uri="{FF2B5EF4-FFF2-40B4-BE49-F238E27FC236}">
                  <a16:creationId xmlns:a16="http://schemas.microsoft.com/office/drawing/2014/main" id="{748C1F96-D62F-418B-BC4C-66E3735B347B}"/>
                </a:ext>
              </a:extLst>
            </p:cNvPr>
            <p:cNvSpPr/>
            <p:nvPr/>
          </p:nvSpPr>
          <p:spPr>
            <a:xfrm>
              <a:off x="2940094" y="48858"/>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5" name="Google Shape;1510;p80">
              <a:extLst>
                <a:ext uri="{FF2B5EF4-FFF2-40B4-BE49-F238E27FC236}">
                  <a16:creationId xmlns:a16="http://schemas.microsoft.com/office/drawing/2014/main" id="{78BEB119-2CA4-4C00-8307-F6944EE10742}"/>
                </a:ext>
              </a:extLst>
            </p:cNvPr>
            <p:cNvSpPr/>
            <p:nvPr/>
          </p:nvSpPr>
          <p:spPr>
            <a:xfrm>
              <a:off x="2994192" y="42847"/>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6" name="Google Shape;1511;p80">
              <a:extLst>
                <a:ext uri="{FF2B5EF4-FFF2-40B4-BE49-F238E27FC236}">
                  <a16:creationId xmlns:a16="http://schemas.microsoft.com/office/drawing/2014/main" id="{07152FC8-B86E-469B-A905-FB868E79B38D}"/>
                </a:ext>
              </a:extLst>
            </p:cNvPr>
            <p:cNvSpPr/>
            <p:nvPr/>
          </p:nvSpPr>
          <p:spPr>
            <a:xfrm>
              <a:off x="2898018" y="211152"/>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7" name="Google Shape;1512;p80">
              <a:extLst>
                <a:ext uri="{FF2B5EF4-FFF2-40B4-BE49-F238E27FC236}">
                  <a16:creationId xmlns:a16="http://schemas.microsoft.com/office/drawing/2014/main" id="{9B7F34FA-DA4E-4E2C-BD14-27B41FE84CDC}"/>
                </a:ext>
              </a:extLst>
            </p:cNvPr>
            <p:cNvSpPr/>
            <p:nvPr/>
          </p:nvSpPr>
          <p:spPr>
            <a:xfrm>
              <a:off x="2951798" y="199130"/>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8" name="Google Shape;1513;p80">
              <a:extLst>
                <a:ext uri="{FF2B5EF4-FFF2-40B4-BE49-F238E27FC236}">
                  <a16:creationId xmlns:a16="http://schemas.microsoft.com/office/drawing/2014/main" id="{4EFB73F2-B569-4CAB-8AFA-CA4F95E46A3E}"/>
                </a:ext>
              </a:extLst>
            </p:cNvPr>
            <p:cNvSpPr/>
            <p:nvPr/>
          </p:nvSpPr>
          <p:spPr>
            <a:xfrm>
              <a:off x="2916050" y="313337"/>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29" name="Google Shape;1514;p80">
              <a:extLst>
                <a:ext uri="{FF2B5EF4-FFF2-40B4-BE49-F238E27FC236}">
                  <a16:creationId xmlns:a16="http://schemas.microsoft.com/office/drawing/2014/main" id="{238AA3C4-3F9E-42C1-98D4-4FBF059C7C10}"/>
                </a:ext>
              </a:extLst>
            </p:cNvPr>
            <p:cNvSpPr/>
            <p:nvPr/>
          </p:nvSpPr>
          <p:spPr>
            <a:xfrm>
              <a:off x="2855942" y="463609"/>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0" name="Google Shape;1515;p80">
              <a:extLst>
                <a:ext uri="{FF2B5EF4-FFF2-40B4-BE49-F238E27FC236}">
                  <a16:creationId xmlns:a16="http://schemas.microsoft.com/office/drawing/2014/main" id="{7E191D74-C45B-4350-841D-09DE8514BBD7}"/>
                </a:ext>
              </a:extLst>
            </p:cNvPr>
            <p:cNvSpPr/>
            <p:nvPr/>
          </p:nvSpPr>
          <p:spPr>
            <a:xfrm>
              <a:off x="2922061" y="463609"/>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1" name="Google Shape;1516;p80">
              <a:extLst>
                <a:ext uri="{FF2B5EF4-FFF2-40B4-BE49-F238E27FC236}">
                  <a16:creationId xmlns:a16="http://schemas.microsoft.com/office/drawing/2014/main" id="{378D9931-EEAA-4E10-BD3E-4EC2F913A798}"/>
                </a:ext>
              </a:extLst>
            </p:cNvPr>
            <p:cNvSpPr/>
            <p:nvPr/>
          </p:nvSpPr>
          <p:spPr>
            <a:xfrm>
              <a:off x="2837909" y="373446"/>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2" name="Google Shape;1517;p80">
              <a:extLst>
                <a:ext uri="{FF2B5EF4-FFF2-40B4-BE49-F238E27FC236}">
                  <a16:creationId xmlns:a16="http://schemas.microsoft.com/office/drawing/2014/main" id="{FB713A36-917B-4A74-A674-5E1C0B3C5E76}"/>
                </a:ext>
              </a:extLst>
            </p:cNvPr>
            <p:cNvSpPr/>
            <p:nvPr/>
          </p:nvSpPr>
          <p:spPr>
            <a:xfrm>
              <a:off x="2922061" y="355413"/>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3" name="Google Shape;1518;p80">
              <a:extLst>
                <a:ext uri="{FF2B5EF4-FFF2-40B4-BE49-F238E27FC236}">
                  <a16:creationId xmlns:a16="http://schemas.microsoft.com/office/drawing/2014/main" id="{0BAFFC12-5F21-4A74-852E-8433DE17598A}"/>
                </a:ext>
              </a:extLst>
            </p:cNvPr>
            <p:cNvSpPr/>
            <p:nvPr/>
          </p:nvSpPr>
          <p:spPr>
            <a:xfrm>
              <a:off x="3292116" y="136402"/>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4" name="Google Shape;1519;p80">
              <a:extLst>
                <a:ext uri="{FF2B5EF4-FFF2-40B4-BE49-F238E27FC236}">
                  <a16:creationId xmlns:a16="http://schemas.microsoft.com/office/drawing/2014/main" id="{E8C25EE0-0FCE-4CFA-BDA0-CFED790F8D30}"/>
                </a:ext>
              </a:extLst>
            </p:cNvPr>
            <p:cNvSpPr/>
            <p:nvPr/>
          </p:nvSpPr>
          <p:spPr>
            <a:xfrm>
              <a:off x="3292116" y="122118"/>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5" name="Google Shape;1520;p80">
              <a:extLst>
                <a:ext uri="{FF2B5EF4-FFF2-40B4-BE49-F238E27FC236}">
                  <a16:creationId xmlns:a16="http://schemas.microsoft.com/office/drawing/2014/main" id="{F8884F75-3611-4BAA-9E9A-40A4321F1D16}"/>
                </a:ext>
              </a:extLst>
            </p:cNvPr>
            <p:cNvSpPr/>
            <p:nvPr/>
          </p:nvSpPr>
          <p:spPr>
            <a:xfrm>
              <a:off x="3280095" y="46238"/>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6" name="Google Shape;1521;p80">
              <a:extLst>
                <a:ext uri="{FF2B5EF4-FFF2-40B4-BE49-F238E27FC236}">
                  <a16:creationId xmlns:a16="http://schemas.microsoft.com/office/drawing/2014/main" id="{208B4755-CE03-43E1-86CF-B373B15D8303}"/>
                </a:ext>
              </a:extLst>
            </p:cNvPr>
            <p:cNvSpPr/>
            <p:nvPr/>
          </p:nvSpPr>
          <p:spPr>
            <a:xfrm>
              <a:off x="3400312" y="52249"/>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7" name="Google Shape;1522;p80">
              <a:extLst>
                <a:ext uri="{FF2B5EF4-FFF2-40B4-BE49-F238E27FC236}">
                  <a16:creationId xmlns:a16="http://schemas.microsoft.com/office/drawing/2014/main" id="{CE118AA9-5120-41AA-A3B4-5C1A887262D7}"/>
                </a:ext>
              </a:extLst>
            </p:cNvPr>
            <p:cNvSpPr/>
            <p:nvPr/>
          </p:nvSpPr>
          <p:spPr>
            <a:xfrm>
              <a:off x="3454410" y="46238"/>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8" name="Google Shape;1523;p80">
              <a:extLst>
                <a:ext uri="{FF2B5EF4-FFF2-40B4-BE49-F238E27FC236}">
                  <a16:creationId xmlns:a16="http://schemas.microsoft.com/office/drawing/2014/main" id="{3B669E95-F264-4B54-876D-DA6DFF0E54B3}"/>
                </a:ext>
              </a:extLst>
            </p:cNvPr>
            <p:cNvSpPr/>
            <p:nvPr/>
          </p:nvSpPr>
          <p:spPr>
            <a:xfrm>
              <a:off x="3358236" y="214543"/>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39" name="Google Shape;1524;p80">
              <a:extLst>
                <a:ext uri="{FF2B5EF4-FFF2-40B4-BE49-F238E27FC236}">
                  <a16:creationId xmlns:a16="http://schemas.microsoft.com/office/drawing/2014/main" id="{683B0695-4ED9-4B3D-A441-454C9714DA78}"/>
                </a:ext>
              </a:extLst>
            </p:cNvPr>
            <p:cNvSpPr/>
            <p:nvPr/>
          </p:nvSpPr>
          <p:spPr>
            <a:xfrm>
              <a:off x="3412016" y="202521"/>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0" name="Google Shape;1525;p80">
              <a:extLst>
                <a:ext uri="{FF2B5EF4-FFF2-40B4-BE49-F238E27FC236}">
                  <a16:creationId xmlns:a16="http://schemas.microsoft.com/office/drawing/2014/main" id="{1A81D94F-5903-40B5-8774-3D63B25F96C0}"/>
                </a:ext>
              </a:extLst>
            </p:cNvPr>
            <p:cNvSpPr/>
            <p:nvPr/>
          </p:nvSpPr>
          <p:spPr>
            <a:xfrm>
              <a:off x="3376269" y="316728"/>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1" name="Google Shape;1526;p80">
              <a:extLst>
                <a:ext uri="{FF2B5EF4-FFF2-40B4-BE49-F238E27FC236}">
                  <a16:creationId xmlns:a16="http://schemas.microsoft.com/office/drawing/2014/main" id="{13D008F6-FC44-4DF8-9B3A-BCF5683DDA84}"/>
                </a:ext>
              </a:extLst>
            </p:cNvPr>
            <p:cNvSpPr/>
            <p:nvPr/>
          </p:nvSpPr>
          <p:spPr>
            <a:xfrm>
              <a:off x="3316160" y="467000"/>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2" name="Google Shape;1527;p80">
              <a:extLst>
                <a:ext uri="{FF2B5EF4-FFF2-40B4-BE49-F238E27FC236}">
                  <a16:creationId xmlns:a16="http://schemas.microsoft.com/office/drawing/2014/main" id="{BF7B16CB-35BB-455E-81CA-AB24946F90FA}"/>
                </a:ext>
              </a:extLst>
            </p:cNvPr>
            <p:cNvSpPr/>
            <p:nvPr/>
          </p:nvSpPr>
          <p:spPr>
            <a:xfrm>
              <a:off x="3382280" y="467000"/>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3" name="Google Shape;1528;p80">
              <a:extLst>
                <a:ext uri="{FF2B5EF4-FFF2-40B4-BE49-F238E27FC236}">
                  <a16:creationId xmlns:a16="http://schemas.microsoft.com/office/drawing/2014/main" id="{44B79757-F828-4EF4-8B5D-707B30285133}"/>
                </a:ext>
              </a:extLst>
            </p:cNvPr>
            <p:cNvSpPr/>
            <p:nvPr/>
          </p:nvSpPr>
          <p:spPr>
            <a:xfrm>
              <a:off x="3298127" y="376837"/>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4" name="Google Shape;1529;p80">
              <a:extLst>
                <a:ext uri="{FF2B5EF4-FFF2-40B4-BE49-F238E27FC236}">
                  <a16:creationId xmlns:a16="http://schemas.microsoft.com/office/drawing/2014/main" id="{2716C970-79A9-4831-BE87-5822C212496A}"/>
                </a:ext>
              </a:extLst>
            </p:cNvPr>
            <p:cNvSpPr/>
            <p:nvPr/>
          </p:nvSpPr>
          <p:spPr>
            <a:xfrm>
              <a:off x="3382280" y="358804"/>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grpSp>
      <p:grpSp>
        <p:nvGrpSpPr>
          <p:cNvPr id="445" name="Google Shape;1433;p80">
            <a:extLst>
              <a:ext uri="{FF2B5EF4-FFF2-40B4-BE49-F238E27FC236}">
                <a16:creationId xmlns:a16="http://schemas.microsoft.com/office/drawing/2014/main" id="{7E126527-009C-4D5C-BF29-A820EDD4E7D7}"/>
              </a:ext>
            </a:extLst>
          </p:cNvPr>
          <p:cNvGrpSpPr/>
          <p:nvPr/>
        </p:nvGrpSpPr>
        <p:grpSpPr>
          <a:xfrm>
            <a:off x="1284251" y="1752206"/>
            <a:ext cx="3496476" cy="581210"/>
            <a:chOff x="0" y="0"/>
            <a:chExt cx="3496476" cy="581210"/>
          </a:xfrm>
        </p:grpSpPr>
        <p:sp>
          <p:nvSpPr>
            <p:cNvPr id="446" name="Google Shape;1434;p80">
              <a:extLst>
                <a:ext uri="{FF2B5EF4-FFF2-40B4-BE49-F238E27FC236}">
                  <a16:creationId xmlns:a16="http://schemas.microsoft.com/office/drawing/2014/main" id="{F36C4E40-3D99-41E7-9797-3F78BB3319CB}"/>
                </a:ext>
              </a:extLst>
            </p:cNvPr>
            <p:cNvSpPr/>
            <p:nvPr/>
          </p:nvSpPr>
          <p:spPr>
            <a:xfrm>
              <a:off x="12021" y="90163"/>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7" name="Google Shape;1435;p80">
              <a:extLst>
                <a:ext uri="{FF2B5EF4-FFF2-40B4-BE49-F238E27FC236}">
                  <a16:creationId xmlns:a16="http://schemas.microsoft.com/office/drawing/2014/main" id="{2C14D1AB-D853-430C-94DD-EF5F5EB1FF45}"/>
                </a:ext>
              </a:extLst>
            </p:cNvPr>
            <p:cNvSpPr/>
            <p:nvPr/>
          </p:nvSpPr>
          <p:spPr>
            <a:xfrm>
              <a:off x="12021" y="75879"/>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8" name="Google Shape;1436;p80">
              <a:extLst>
                <a:ext uri="{FF2B5EF4-FFF2-40B4-BE49-F238E27FC236}">
                  <a16:creationId xmlns:a16="http://schemas.microsoft.com/office/drawing/2014/main" id="{E8151D4D-5403-4C4B-9E46-EE631BB6B079}"/>
                </a:ext>
              </a:extLst>
            </p:cNvPr>
            <p:cNvSpPr/>
            <p:nvPr/>
          </p:nvSpPr>
          <p:spPr>
            <a:xfrm>
              <a:off x="0" y="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49" name="Google Shape;1437;p80">
              <a:extLst>
                <a:ext uri="{FF2B5EF4-FFF2-40B4-BE49-F238E27FC236}">
                  <a16:creationId xmlns:a16="http://schemas.microsoft.com/office/drawing/2014/main" id="{0D371555-B1FA-48E8-9B50-9EFB8F081877}"/>
                </a:ext>
              </a:extLst>
            </p:cNvPr>
            <p:cNvSpPr/>
            <p:nvPr/>
          </p:nvSpPr>
          <p:spPr>
            <a:xfrm>
              <a:off x="120217" y="6010"/>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0" name="Google Shape;1438;p80">
              <a:extLst>
                <a:ext uri="{FF2B5EF4-FFF2-40B4-BE49-F238E27FC236}">
                  <a16:creationId xmlns:a16="http://schemas.microsoft.com/office/drawing/2014/main" id="{9E5DF0BF-03A1-4FAB-9710-EE3A5328F237}"/>
                </a:ext>
              </a:extLst>
            </p:cNvPr>
            <p:cNvSpPr/>
            <p:nvPr/>
          </p:nvSpPr>
          <p:spPr>
            <a:xfrm>
              <a:off x="174315" y="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1" name="Google Shape;1439;p80">
              <a:extLst>
                <a:ext uri="{FF2B5EF4-FFF2-40B4-BE49-F238E27FC236}">
                  <a16:creationId xmlns:a16="http://schemas.microsoft.com/office/drawing/2014/main" id="{D144100A-3BAE-4C41-AD67-14761BAF98D9}"/>
                </a:ext>
              </a:extLst>
            </p:cNvPr>
            <p:cNvSpPr/>
            <p:nvPr/>
          </p:nvSpPr>
          <p:spPr>
            <a:xfrm>
              <a:off x="78141" y="168304"/>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2" name="Google Shape;1440;p80">
              <a:extLst>
                <a:ext uri="{FF2B5EF4-FFF2-40B4-BE49-F238E27FC236}">
                  <a16:creationId xmlns:a16="http://schemas.microsoft.com/office/drawing/2014/main" id="{8BFC6391-BA25-4413-A14E-3066A957853F}"/>
                </a:ext>
              </a:extLst>
            </p:cNvPr>
            <p:cNvSpPr/>
            <p:nvPr/>
          </p:nvSpPr>
          <p:spPr>
            <a:xfrm>
              <a:off x="131921" y="15628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3" name="Google Shape;1441;p80">
              <a:extLst>
                <a:ext uri="{FF2B5EF4-FFF2-40B4-BE49-F238E27FC236}">
                  <a16:creationId xmlns:a16="http://schemas.microsoft.com/office/drawing/2014/main" id="{1D5DD047-6D4E-4EED-85F2-102528ADEEF7}"/>
                </a:ext>
              </a:extLst>
            </p:cNvPr>
            <p:cNvSpPr/>
            <p:nvPr/>
          </p:nvSpPr>
          <p:spPr>
            <a:xfrm>
              <a:off x="96174" y="270489"/>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4" name="Google Shape;1442;p80">
              <a:extLst>
                <a:ext uri="{FF2B5EF4-FFF2-40B4-BE49-F238E27FC236}">
                  <a16:creationId xmlns:a16="http://schemas.microsoft.com/office/drawing/2014/main" id="{2BC1A308-7B60-44E0-B899-E33DC2A8F492}"/>
                </a:ext>
              </a:extLst>
            </p:cNvPr>
            <p:cNvSpPr/>
            <p:nvPr/>
          </p:nvSpPr>
          <p:spPr>
            <a:xfrm>
              <a:off x="36065" y="420761"/>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5" name="Google Shape;1443;p80">
              <a:extLst>
                <a:ext uri="{FF2B5EF4-FFF2-40B4-BE49-F238E27FC236}">
                  <a16:creationId xmlns:a16="http://schemas.microsoft.com/office/drawing/2014/main" id="{DAF7D9E3-D21E-4B7C-8DB7-BA134BAE1983}"/>
                </a:ext>
              </a:extLst>
            </p:cNvPr>
            <p:cNvSpPr/>
            <p:nvPr/>
          </p:nvSpPr>
          <p:spPr>
            <a:xfrm>
              <a:off x="102185" y="420761"/>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6" name="Google Shape;1444;p80">
              <a:extLst>
                <a:ext uri="{FF2B5EF4-FFF2-40B4-BE49-F238E27FC236}">
                  <a16:creationId xmlns:a16="http://schemas.microsoft.com/office/drawing/2014/main" id="{A3A11154-D110-4D0B-8423-78A2E0E1BB19}"/>
                </a:ext>
              </a:extLst>
            </p:cNvPr>
            <p:cNvSpPr/>
            <p:nvPr/>
          </p:nvSpPr>
          <p:spPr>
            <a:xfrm>
              <a:off x="18032" y="330598"/>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7" name="Google Shape;1445;p80">
              <a:extLst>
                <a:ext uri="{FF2B5EF4-FFF2-40B4-BE49-F238E27FC236}">
                  <a16:creationId xmlns:a16="http://schemas.microsoft.com/office/drawing/2014/main" id="{7915D763-FBC4-44B3-8DD0-C49EE3D8ED94}"/>
                </a:ext>
              </a:extLst>
            </p:cNvPr>
            <p:cNvSpPr/>
            <p:nvPr/>
          </p:nvSpPr>
          <p:spPr>
            <a:xfrm>
              <a:off x="102185" y="312565"/>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8" name="Google Shape;1446;p80">
              <a:extLst>
                <a:ext uri="{FF2B5EF4-FFF2-40B4-BE49-F238E27FC236}">
                  <a16:creationId xmlns:a16="http://schemas.microsoft.com/office/drawing/2014/main" id="{24D21D41-6D8A-4967-AE24-E0D3C9306FC6}"/>
                </a:ext>
              </a:extLst>
            </p:cNvPr>
            <p:cNvSpPr/>
            <p:nvPr/>
          </p:nvSpPr>
          <p:spPr>
            <a:xfrm>
              <a:off x="472240" y="93554"/>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59" name="Google Shape;1447;p80">
              <a:extLst>
                <a:ext uri="{FF2B5EF4-FFF2-40B4-BE49-F238E27FC236}">
                  <a16:creationId xmlns:a16="http://schemas.microsoft.com/office/drawing/2014/main" id="{4BC8571F-DFFD-4610-AA25-5BB1957ED7B3}"/>
                </a:ext>
              </a:extLst>
            </p:cNvPr>
            <p:cNvSpPr/>
            <p:nvPr/>
          </p:nvSpPr>
          <p:spPr>
            <a:xfrm>
              <a:off x="472240" y="79270"/>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0" name="Google Shape;1448;p80">
              <a:extLst>
                <a:ext uri="{FF2B5EF4-FFF2-40B4-BE49-F238E27FC236}">
                  <a16:creationId xmlns:a16="http://schemas.microsoft.com/office/drawing/2014/main" id="{AF86BEBF-0281-473C-A86D-D0B2514214DB}"/>
                </a:ext>
              </a:extLst>
            </p:cNvPr>
            <p:cNvSpPr/>
            <p:nvPr/>
          </p:nvSpPr>
          <p:spPr>
            <a:xfrm>
              <a:off x="460218" y="339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1" name="Google Shape;1449;p80">
              <a:extLst>
                <a:ext uri="{FF2B5EF4-FFF2-40B4-BE49-F238E27FC236}">
                  <a16:creationId xmlns:a16="http://schemas.microsoft.com/office/drawing/2014/main" id="{00FD9EC0-05A3-408F-B373-2D29B686C5F7}"/>
                </a:ext>
              </a:extLst>
            </p:cNvPr>
            <p:cNvSpPr/>
            <p:nvPr/>
          </p:nvSpPr>
          <p:spPr>
            <a:xfrm>
              <a:off x="580436" y="9401"/>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2" name="Google Shape;1450;p80">
              <a:extLst>
                <a:ext uri="{FF2B5EF4-FFF2-40B4-BE49-F238E27FC236}">
                  <a16:creationId xmlns:a16="http://schemas.microsoft.com/office/drawing/2014/main" id="{5317A496-7CB8-4D5D-A7B6-F34D08A18916}"/>
                </a:ext>
              </a:extLst>
            </p:cNvPr>
            <p:cNvSpPr/>
            <p:nvPr/>
          </p:nvSpPr>
          <p:spPr>
            <a:xfrm>
              <a:off x="634534" y="339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3" name="Google Shape;1451;p80">
              <a:extLst>
                <a:ext uri="{FF2B5EF4-FFF2-40B4-BE49-F238E27FC236}">
                  <a16:creationId xmlns:a16="http://schemas.microsoft.com/office/drawing/2014/main" id="{B13F9E0A-E18F-4720-8131-6CDADC982749}"/>
                </a:ext>
              </a:extLst>
            </p:cNvPr>
            <p:cNvSpPr/>
            <p:nvPr/>
          </p:nvSpPr>
          <p:spPr>
            <a:xfrm>
              <a:off x="538359" y="171695"/>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4" name="Google Shape;1452;p80">
              <a:extLst>
                <a:ext uri="{FF2B5EF4-FFF2-40B4-BE49-F238E27FC236}">
                  <a16:creationId xmlns:a16="http://schemas.microsoft.com/office/drawing/2014/main" id="{2C985B7D-012D-41D9-95AA-50409C8F937B}"/>
                </a:ext>
              </a:extLst>
            </p:cNvPr>
            <p:cNvSpPr/>
            <p:nvPr/>
          </p:nvSpPr>
          <p:spPr>
            <a:xfrm>
              <a:off x="592140" y="15967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5" name="Google Shape;1453;p80">
              <a:extLst>
                <a:ext uri="{FF2B5EF4-FFF2-40B4-BE49-F238E27FC236}">
                  <a16:creationId xmlns:a16="http://schemas.microsoft.com/office/drawing/2014/main" id="{32588619-7A31-4DAD-B3AA-CE5298AD4CAA}"/>
                </a:ext>
              </a:extLst>
            </p:cNvPr>
            <p:cNvSpPr/>
            <p:nvPr/>
          </p:nvSpPr>
          <p:spPr>
            <a:xfrm>
              <a:off x="556392" y="273880"/>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6" name="Google Shape;1454;p80">
              <a:extLst>
                <a:ext uri="{FF2B5EF4-FFF2-40B4-BE49-F238E27FC236}">
                  <a16:creationId xmlns:a16="http://schemas.microsoft.com/office/drawing/2014/main" id="{A75D085C-1C6B-4E1A-A661-F7F13071A14C}"/>
                </a:ext>
              </a:extLst>
            </p:cNvPr>
            <p:cNvSpPr/>
            <p:nvPr/>
          </p:nvSpPr>
          <p:spPr>
            <a:xfrm>
              <a:off x="496283" y="424153"/>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7" name="Google Shape;1455;p80">
              <a:extLst>
                <a:ext uri="{FF2B5EF4-FFF2-40B4-BE49-F238E27FC236}">
                  <a16:creationId xmlns:a16="http://schemas.microsoft.com/office/drawing/2014/main" id="{FB642584-5075-4463-8A03-C011DD7C8CD4}"/>
                </a:ext>
              </a:extLst>
            </p:cNvPr>
            <p:cNvSpPr/>
            <p:nvPr/>
          </p:nvSpPr>
          <p:spPr>
            <a:xfrm>
              <a:off x="562403" y="424153"/>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8" name="Google Shape;1456;p80">
              <a:extLst>
                <a:ext uri="{FF2B5EF4-FFF2-40B4-BE49-F238E27FC236}">
                  <a16:creationId xmlns:a16="http://schemas.microsoft.com/office/drawing/2014/main" id="{4B5663AA-9999-4E13-B84C-EAAF17295537}"/>
                </a:ext>
              </a:extLst>
            </p:cNvPr>
            <p:cNvSpPr/>
            <p:nvPr/>
          </p:nvSpPr>
          <p:spPr>
            <a:xfrm>
              <a:off x="478251" y="333989"/>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69" name="Google Shape;1457;p80">
              <a:extLst>
                <a:ext uri="{FF2B5EF4-FFF2-40B4-BE49-F238E27FC236}">
                  <a16:creationId xmlns:a16="http://schemas.microsoft.com/office/drawing/2014/main" id="{15ABCAEE-5902-432C-9465-C19B93B3FC3C}"/>
                </a:ext>
              </a:extLst>
            </p:cNvPr>
            <p:cNvSpPr/>
            <p:nvPr/>
          </p:nvSpPr>
          <p:spPr>
            <a:xfrm>
              <a:off x="562403" y="315957"/>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0" name="Google Shape;1458;p80">
              <a:extLst>
                <a:ext uri="{FF2B5EF4-FFF2-40B4-BE49-F238E27FC236}">
                  <a16:creationId xmlns:a16="http://schemas.microsoft.com/office/drawing/2014/main" id="{BBE79A29-E85E-4836-935F-F6467F42BC86}"/>
                </a:ext>
              </a:extLst>
            </p:cNvPr>
            <p:cNvSpPr/>
            <p:nvPr/>
          </p:nvSpPr>
          <p:spPr>
            <a:xfrm>
              <a:off x="953111" y="105576"/>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1" name="Google Shape;1459;p80">
              <a:extLst>
                <a:ext uri="{FF2B5EF4-FFF2-40B4-BE49-F238E27FC236}">
                  <a16:creationId xmlns:a16="http://schemas.microsoft.com/office/drawing/2014/main" id="{1D6B5866-9C97-482C-B409-0F1D86A70338}"/>
                </a:ext>
              </a:extLst>
            </p:cNvPr>
            <p:cNvSpPr/>
            <p:nvPr/>
          </p:nvSpPr>
          <p:spPr>
            <a:xfrm>
              <a:off x="953111" y="91292"/>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2" name="Google Shape;1460;p80">
              <a:extLst>
                <a:ext uri="{FF2B5EF4-FFF2-40B4-BE49-F238E27FC236}">
                  <a16:creationId xmlns:a16="http://schemas.microsoft.com/office/drawing/2014/main" id="{728009FF-8977-40F0-9BF4-16E2DA908F6A}"/>
                </a:ext>
              </a:extLst>
            </p:cNvPr>
            <p:cNvSpPr/>
            <p:nvPr/>
          </p:nvSpPr>
          <p:spPr>
            <a:xfrm>
              <a:off x="941089" y="1541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3" name="Google Shape;1461;p80">
              <a:extLst>
                <a:ext uri="{FF2B5EF4-FFF2-40B4-BE49-F238E27FC236}">
                  <a16:creationId xmlns:a16="http://schemas.microsoft.com/office/drawing/2014/main" id="{1A597BC0-DDD0-43F4-9439-3E2D84A1113A}"/>
                </a:ext>
              </a:extLst>
            </p:cNvPr>
            <p:cNvSpPr/>
            <p:nvPr/>
          </p:nvSpPr>
          <p:spPr>
            <a:xfrm>
              <a:off x="1061307" y="21423"/>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4" name="Google Shape;1462;p80">
              <a:extLst>
                <a:ext uri="{FF2B5EF4-FFF2-40B4-BE49-F238E27FC236}">
                  <a16:creationId xmlns:a16="http://schemas.microsoft.com/office/drawing/2014/main" id="{98F82D6C-AEF1-438E-B022-292BFF1C903B}"/>
                </a:ext>
              </a:extLst>
            </p:cNvPr>
            <p:cNvSpPr/>
            <p:nvPr/>
          </p:nvSpPr>
          <p:spPr>
            <a:xfrm>
              <a:off x="1115404" y="1541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5" name="Google Shape;1463;p80">
              <a:extLst>
                <a:ext uri="{FF2B5EF4-FFF2-40B4-BE49-F238E27FC236}">
                  <a16:creationId xmlns:a16="http://schemas.microsoft.com/office/drawing/2014/main" id="{4C145232-1277-44CA-8500-55A36FA3A209}"/>
                </a:ext>
              </a:extLst>
            </p:cNvPr>
            <p:cNvSpPr/>
            <p:nvPr/>
          </p:nvSpPr>
          <p:spPr>
            <a:xfrm>
              <a:off x="1019230" y="183717"/>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6" name="Google Shape;1464;p80">
              <a:extLst>
                <a:ext uri="{FF2B5EF4-FFF2-40B4-BE49-F238E27FC236}">
                  <a16:creationId xmlns:a16="http://schemas.microsoft.com/office/drawing/2014/main" id="{48302FBB-B2BA-4938-A880-C1850FCF69FC}"/>
                </a:ext>
              </a:extLst>
            </p:cNvPr>
            <p:cNvSpPr/>
            <p:nvPr/>
          </p:nvSpPr>
          <p:spPr>
            <a:xfrm>
              <a:off x="1073011" y="171695"/>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7" name="Google Shape;1465;p80">
              <a:extLst>
                <a:ext uri="{FF2B5EF4-FFF2-40B4-BE49-F238E27FC236}">
                  <a16:creationId xmlns:a16="http://schemas.microsoft.com/office/drawing/2014/main" id="{A3A5DCDE-DFDD-4F87-82A9-47A11715BB6F}"/>
                </a:ext>
              </a:extLst>
            </p:cNvPr>
            <p:cNvSpPr/>
            <p:nvPr/>
          </p:nvSpPr>
          <p:spPr>
            <a:xfrm>
              <a:off x="1037263" y="285902"/>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8" name="Google Shape;1466;p80">
              <a:extLst>
                <a:ext uri="{FF2B5EF4-FFF2-40B4-BE49-F238E27FC236}">
                  <a16:creationId xmlns:a16="http://schemas.microsoft.com/office/drawing/2014/main" id="{B2456538-9D98-4AFA-9D69-768432DA5A42}"/>
                </a:ext>
              </a:extLst>
            </p:cNvPr>
            <p:cNvSpPr/>
            <p:nvPr/>
          </p:nvSpPr>
          <p:spPr>
            <a:xfrm>
              <a:off x="977154" y="436174"/>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79" name="Google Shape;1467;p80">
              <a:extLst>
                <a:ext uri="{FF2B5EF4-FFF2-40B4-BE49-F238E27FC236}">
                  <a16:creationId xmlns:a16="http://schemas.microsoft.com/office/drawing/2014/main" id="{FDDAE1A7-D170-4F87-AEAB-D90500147D3E}"/>
                </a:ext>
              </a:extLst>
            </p:cNvPr>
            <p:cNvSpPr/>
            <p:nvPr/>
          </p:nvSpPr>
          <p:spPr>
            <a:xfrm>
              <a:off x="1043274" y="436174"/>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0" name="Google Shape;1468;p80">
              <a:extLst>
                <a:ext uri="{FF2B5EF4-FFF2-40B4-BE49-F238E27FC236}">
                  <a16:creationId xmlns:a16="http://schemas.microsoft.com/office/drawing/2014/main" id="{8A9CAAA5-4282-43D2-817E-3976C6CE3C22}"/>
                </a:ext>
              </a:extLst>
            </p:cNvPr>
            <p:cNvSpPr/>
            <p:nvPr/>
          </p:nvSpPr>
          <p:spPr>
            <a:xfrm>
              <a:off x="959122" y="346011"/>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1" name="Google Shape;1469;p80">
              <a:extLst>
                <a:ext uri="{FF2B5EF4-FFF2-40B4-BE49-F238E27FC236}">
                  <a16:creationId xmlns:a16="http://schemas.microsoft.com/office/drawing/2014/main" id="{A8BED296-88E3-4142-BFE7-FD38A5DA52AD}"/>
                </a:ext>
              </a:extLst>
            </p:cNvPr>
            <p:cNvSpPr/>
            <p:nvPr/>
          </p:nvSpPr>
          <p:spPr>
            <a:xfrm>
              <a:off x="1043274" y="327978"/>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2" name="Google Shape;1470;p80">
              <a:extLst>
                <a:ext uri="{FF2B5EF4-FFF2-40B4-BE49-F238E27FC236}">
                  <a16:creationId xmlns:a16="http://schemas.microsoft.com/office/drawing/2014/main" id="{7D6B9616-1560-476B-B6E8-4D53736F81DC}"/>
                </a:ext>
              </a:extLst>
            </p:cNvPr>
            <p:cNvSpPr/>
            <p:nvPr/>
          </p:nvSpPr>
          <p:spPr>
            <a:xfrm>
              <a:off x="1413329" y="10896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3" name="Google Shape;1471;p80">
              <a:extLst>
                <a:ext uri="{FF2B5EF4-FFF2-40B4-BE49-F238E27FC236}">
                  <a16:creationId xmlns:a16="http://schemas.microsoft.com/office/drawing/2014/main" id="{F716AC3B-B465-43F2-8CDF-B0B3C6EE9ED1}"/>
                </a:ext>
              </a:extLst>
            </p:cNvPr>
            <p:cNvSpPr/>
            <p:nvPr/>
          </p:nvSpPr>
          <p:spPr>
            <a:xfrm>
              <a:off x="1413329" y="94683"/>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4" name="Google Shape;1472;p80">
              <a:extLst>
                <a:ext uri="{FF2B5EF4-FFF2-40B4-BE49-F238E27FC236}">
                  <a16:creationId xmlns:a16="http://schemas.microsoft.com/office/drawing/2014/main" id="{3162A16B-89D7-425D-9635-230F55D5043E}"/>
                </a:ext>
              </a:extLst>
            </p:cNvPr>
            <p:cNvSpPr/>
            <p:nvPr/>
          </p:nvSpPr>
          <p:spPr>
            <a:xfrm>
              <a:off x="1401307" y="1880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5" name="Google Shape;1473;p80">
              <a:extLst>
                <a:ext uri="{FF2B5EF4-FFF2-40B4-BE49-F238E27FC236}">
                  <a16:creationId xmlns:a16="http://schemas.microsoft.com/office/drawing/2014/main" id="{F14B49C8-BA8F-409A-B4F5-F48170F804AC}"/>
                </a:ext>
              </a:extLst>
            </p:cNvPr>
            <p:cNvSpPr/>
            <p:nvPr/>
          </p:nvSpPr>
          <p:spPr>
            <a:xfrm>
              <a:off x="1521525" y="24814"/>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6" name="Google Shape;1474;p80">
              <a:extLst>
                <a:ext uri="{FF2B5EF4-FFF2-40B4-BE49-F238E27FC236}">
                  <a16:creationId xmlns:a16="http://schemas.microsoft.com/office/drawing/2014/main" id="{66B56AE3-DFEB-4781-98E8-372F825C1201}"/>
                </a:ext>
              </a:extLst>
            </p:cNvPr>
            <p:cNvSpPr/>
            <p:nvPr/>
          </p:nvSpPr>
          <p:spPr>
            <a:xfrm>
              <a:off x="1575623" y="1880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7" name="Google Shape;1475;p80">
              <a:extLst>
                <a:ext uri="{FF2B5EF4-FFF2-40B4-BE49-F238E27FC236}">
                  <a16:creationId xmlns:a16="http://schemas.microsoft.com/office/drawing/2014/main" id="{F3B68DB1-9204-48B9-BC54-5CF1FBC16A9E}"/>
                </a:ext>
              </a:extLst>
            </p:cNvPr>
            <p:cNvSpPr/>
            <p:nvPr/>
          </p:nvSpPr>
          <p:spPr>
            <a:xfrm>
              <a:off x="1479449" y="187108"/>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8" name="Google Shape;1476;p80">
              <a:extLst>
                <a:ext uri="{FF2B5EF4-FFF2-40B4-BE49-F238E27FC236}">
                  <a16:creationId xmlns:a16="http://schemas.microsoft.com/office/drawing/2014/main" id="{C8AF4F7C-7566-4293-B759-1C50061F6958}"/>
                </a:ext>
              </a:extLst>
            </p:cNvPr>
            <p:cNvSpPr/>
            <p:nvPr/>
          </p:nvSpPr>
          <p:spPr>
            <a:xfrm>
              <a:off x="1533229" y="175086"/>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89" name="Google Shape;1477;p80">
              <a:extLst>
                <a:ext uri="{FF2B5EF4-FFF2-40B4-BE49-F238E27FC236}">
                  <a16:creationId xmlns:a16="http://schemas.microsoft.com/office/drawing/2014/main" id="{369378E0-B5DF-4F4D-A277-630B7CD7C7A0}"/>
                </a:ext>
              </a:extLst>
            </p:cNvPr>
            <p:cNvSpPr/>
            <p:nvPr/>
          </p:nvSpPr>
          <p:spPr>
            <a:xfrm>
              <a:off x="1497482" y="289293"/>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0" name="Google Shape;1478;p80">
              <a:extLst>
                <a:ext uri="{FF2B5EF4-FFF2-40B4-BE49-F238E27FC236}">
                  <a16:creationId xmlns:a16="http://schemas.microsoft.com/office/drawing/2014/main" id="{2AB4E171-1F47-4519-95D8-C336702CC499}"/>
                </a:ext>
              </a:extLst>
            </p:cNvPr>
            <p:cNvSpPr/>
            <p:nvPr/>
          </p:nvSpPr>
          <p:spPr>
            <a:xfrm>
              <a:off x="1437372" y="43956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1" name="Google Shape;1479;p80">
              <a:extLst>
                <a:ext uri="{FF2B5EF4-FFF2-40B4-BE49-F238E27FC236}">
                  <a16:creationId xmlns:a16="http://schemas.microsoft.com/office/drawing/2014/main" id="{859F3C2F-64D3-48C9-BF2E-2F0BACC4ABEC}"/>
                </a:ext>
              </a:extLst>
            </p:cNvPr>
            <p:cNvSpPr/>
            <p:nvPr/>
          </p:nvSpPr>
          <p:spPr>
            <a:xfrm>
              <a:off x="1503492" y="43956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2" name="Google Shape;1480;p80">
              <a:extLst>
                <a:ext uri="{FF2B5EF4-FFF2-40B4-BE49-F238E27FC236}">
                  <a16:creationId xmlns:a16="http://schemas.microsoft.com/office/drawing/2014/main" id="{47591C31-75E9-4164-9D6B-354E0CABD0C5}"/>
                </a:ext>
              </a:extLst>
            </p:cNvPr>
            <p:cNvSpPr/>
            <p:nvPr/>
          </p:nvSpPr>
          <p:spPr>
            <a:xfrm>
              <a:off x="1419340" y="349402"/>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3" name="Google Shape;1481;p80">
              <a:extLst>
                <a:ext uri="{FF2B5EF4-FFF2-40B4-BE49-F238E27FC236}">
                  <a16:creationId xmlns:a16="http://schemas.microsoft.com/office/drawing/2014/main" id="{F619380D-6A89-4B17-BC5D-92124977C9C9}"/>
                </a:ext>
              </a:extLst>
            </p:cNvPr>
            <p:cNvSpPr/>
            <p:nvPr/>
          </p:nvSpPr>
          <p:spPr>
            <a:xfrm>
              <a:off x="1503492" y="33137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4" name="Google Shape;1482;p80">
              <a:extLst>
                <a:ext uri="{FF2B5EF4-FFF2-40B4-BE49-F238E27FC236}">
                  <a16:creationId xmlns:a16="http://schemas.microsoft.com/office/drawing/2014/main" id="{E20588DF-000C-4CE0-A5D8-CB00D162414B}"/>
                </a:ext>
              </a:extLst>
            </p:cNvPr>
            <p:cNvSpPr/>
            <p:nvPr/>
          </p:nvSpPr>
          <p:spPr>
            <a:xfrm>
              <a:off x="1890809" y="11759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5" name="Google Shape;1483;p80">
              <a:extLst>
                <a:ext uri="{FF2B5EF4-FFF2-40B4-BE49-F238E27FC236}">
                  <a16:creationId xmlns:a16="http://schemas.microsoft.com/office/drawing/2014/main" id="{DAF6D51A-3923-4E04-8183-5789A3E5633A}"/>
                </a:ext>
              </a:extLst>
            </p:cNvPr>
            <p:cNvSpPr/>
            <p:nvPr/>
          </p:nvSpPr>
          <p:spPr>
            <a:xfrm>
              <a:off x="1890809" y="103314"/>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6" name="Google Shape;1484;p80">
              <a:extLst>
                <a:ext uri="{FF2B5EF4-FFF2-40B4-BE49-F238E27FC236}">
                  <a16:creationId xmlns:a16="http://schemas.microsoft.com/office/drawing/2014/main" id="{AFFCE1B9-3F0B-400A-BD43-0A6F4DECE7EF}"/>
                </a:ext>
              </a:extLst>
            </p:cNvPr>
            <p:cNvSpPr/>
            <p:nvPr/>
          </p:nvSpPr>
          <p:spPr>
            <a:xfrm>
              <a:off x="1878787" y="27434"/>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7" name="Google Shape;1485;p80">
              <a:extLst>
                <a:ext uri="{FF2B5EF4-FFF2-40B4-BE49-F238E27FC236}">
                  <a16:creationId xmlns:a16="http://schemas.microsoft.com/office/drawing/2014/main" id="{893688A3-1157-45C5-B302-FC14138EDFA1}"/>
                </a:ext>
              </a:extLst>
            </p:cNvPr>
            <p:cNvSpPr/>
            <p:nvPr/>
          </p:nvSpPr>
          <p:spPr>
            <a:xfrm>
              <a:off x="1999005" y="33445"/>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8" name="Google Shape;1486;p80">
              <a:extLst>
                <a:ext uri="{FF2B5EF4-FFF2-40B4-BE49-F238E27FC236}">
                  <a16:creationId xmlns:a16="http://schemas.microsoft.com/office/drawing/2014/main" id="{50937EFC-9149-40E6-82AD-C4B613349ED6}"/>
                </a:ext>
              </a:extLst>
            </p:cNvPr>
            <p:cNvSpPr/>
            <p:nvPr/>
          </p:nvSpPr>
          <p:spPr>
            <a:xfrm>
              <a:off x="2053103" y="27434"/>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499" name="Google Shape;1487;p80">
              <a:extLst>
                <a:ext uri="{FF2B5EF4-FFF2-40B4-BE49-F238E27FC236}">
                  <a16:creationId xmlns:a16="http://schemas.microsoft.com/office/drawing/2014/main" id="{1679E922-581B-4A2D-AD60-444F4225840C}"/>
                </a:ext>
              </a:extLst>
            </p:cNvPr>
            <p:cNvSpPr/>
            <p:nvPr/>
          </p:nvSpPr>
          <p:spPr>
            <a:xfrm>
              <a:off x="1956928" y="195739"/>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0" name="Google Shape;1488;p80">
              <a:extLst>
                <a:ext uri="{FF2B5EF4-FFF2-40B4-BE49-F238E27FC236}">
                  <a16:creationId xmlns:a16="http://schemas.microsoft.com/office/drawing/2014/main" id="{7B615DFB-F52B-49DC-8EE2-E9EAA2AF0F0E}"/>
                </a:ext>
              </a:extLst>
            </p:cNvPr>
            <p:cNvSpPr/>
            <p:nvPr/>
          </p:nvSpPr>
          <p:spPr>
            <a:xfrm>
              <a:off x="2010709" y="183717"/>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1" name="Google Shape;1489;p80">
              <a:extLst>
                <a:ext uri="{FF2B5EF4-FFF2-40B4-BE49-F238E27FC236}">
                  <a16:creationId xmlns:a16="http://schemas.microsoft.com/office/drawing/2014/main" id="{D984649B-9ECC-408C-B199-EDE107DE249E}"/>
                </a:ext>
              </a:extLst>
            </p:cNvPr>
            <p:cNvSpPr/>
            <p:nvPr/>
          </p:nvSpPr>
          <p:spPr>
            <a:xfrm>
              <a:off x="1974961" y="297924"/>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2" name="Google Shape;1490;p80">
              <a:extLst>
                <a:ext uri="{FF2B5EF4-FFF2-40B4-BE49-F238E27FC236}">
                  <a16:creationId xmlns:a16="http://schemas.microsoft.com/office/drawing/2014/main" id="{6B66E698-3D7A-4682-A0A6-3EAB28A467D2}"/>
                </a:ext>
              </a:extLst>
            </p:cNvPr>
            <p:cNvSpPr/>
            <p:nvPr/>
          </p:nvSpPr>
          <p:spPr>
            <a:xfrm>
              <a:off x="1914852" y="44819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3" name="Google Shape;1491;p80">
              <a:extLst>
                <a:ext uri="{FF2B5EF4-FFF2-40B4-BE49-F238E27FC236}">
                  <a16:creationId xmlns:a16="http://schemas.microsoft.com/office/drawing/2014/main" id="{2D8C85D4-DABD-4ABD-9AAF-39CC2EEF8BBE}"/>
                </a:ext>
              </a:extLst>
            </p:cNvPr>
            <p:cNvSpPr/>
            <p:nvPr/>
          </p:nvSpPr>
          <p:spPr>
            <a:xfrm>
              <a:off x="1980972" y="44819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4" name="Google Shape;1492;p80">
              <a:extLst>
                <a:ext uri="{FF2B5EF4-FFF2-40B4-BE49-F238E27FC236}">
                  <a16:creationId xmlns:a16="http://schemas.microsoft.com/office/drawing/2014/main" id="{D7C65576-17AB-4FED-9AB1-E96D0ED91C73}"/>
                </a:ext>
              </a:extLst>
            </p:cNvPr>
            <p:cNvSpPr/>
            <p:nvPr/>
          </p:nvSpPr>
          <p:spPr>
            <a:xfrm>
              <a:off x="1896820" y="358033"/>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5" name="Google Shape;1493;p80">
              <a:extLst>
                <a:ext uri="{FF2B5EF4-FFF2-40B4-BE49-F238E27FC236}">
                  <a16:creationId xmlns:a16="http://schemas.microsoft.com/office/drawing/2014/main" id="{B9CCE534-967F-4A53-9CC7-25D8E329385A}"/>
                </a:ext>
              </a:extLst>
            </p:cNvPr>
            <p:cNvSpPr/>
            <p:nvPr/>
          </p:nvSpPr>
          <p:spPr>
            <a:xfrm>
              <a:off x="1980972" y="34000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6" name="Google Shape;1494;p80">
              <a:extLst>
                <a:ext uri="{FF2B5EF4-FFF2-40B4-BE49-F238E27FC236}">
                  <a16:creationId xmlns:a16="http://schemas.microsoft.com/office/drawing/2014/main" id="{2982D26C-C530-4E13-9BB0-EEF41756678E}"/>
                </a:ext>
              </a:extLst>
            </p:cNvPr>
            <p:cNvSpPr/>
            <p:nvPr/>
          </p:nvSpPr>
          <p:spPr>
            <a:xfrm>
              <a:off x="2351027" y="120989"/>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7" name="Google Shape;1495;p80">
              <a:extLst>
                <a:ext uri="{FF2B5EF4-FFF2-40B4-BE49-F238E27FC236}">
                  <a16:creationId xmlns:a16="http://schemas.microsoft.com/office/drawing/2014/main" id="{6321266F-A84B-412E-8D3D-BFD107ED4132}"/>
                </a:ext>
              </a:extLst>
            </p:cNvPr>
            <p:cNvSpPr/>
            <p:nvPr/>
          </p:nvSpPr>
          <p:spPr>
            <a:xfrm>
              <a:off x="2351027" y="106705"/>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8" name="Google Shape;1496;p80">
              <a:extLst>
                <a:ext uri="{FF2B5EF4-FFF2-40B4-BE49-F238E27FC236}">
                  <a16:creationId xmlns:a16="http://schemas.microsoft.com/office/drawing/2014/main" id="{D327051B-AFC2-4193-8403-921D9DD094FC}"/>
                </a:ext>
              </a:extLst>
            </p:cNvPr>
            <p:cNvSpPr/>
            <p:nvPr/>
          </p:nvSpPr>
          <p:spPr>
            <a:xfrm>
              <a:off x="2339005" y="30825"/>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09" name="Google Shape;1497;p80">
              <a:extLst>
                <a:ext uri="{FF2B5EF4-FFF2-40B4-BE49-F238E27FC236}">
                  <a16:creationId xmlns:a16="http://schemas.microsoft.com/office/drawing/2014/main" id="{922CA365-1CB8-49C5-881F-816C92B93A17}"/>
                </a:ext>
              </a:extLst>
            </p:cNvPr>
            <p:cNvSpPr/>
            <p:nvPr/>
          </p:nvSpPr>
          <p:spPr>
            <a:xfrm>
              <a:off x="2459223" y="36836"/>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0" name="Google Shape;1498;p80">
              <a:extLst>
                <a:ext uri="{FF2B5EF4-FFF2-40B4-BE49-F238E27FC236}">
                  <a16:creationId xmlns:a16="http://schemas.microsoft.com/office/drawing/2014/main" id="{70D3C508-8021-426D-840E-872774FABA89}"/>
                </a:ext>
              </a:extLst>
            </p:cNvPr>
            <p:cNvSpPr/>
            <p:nvPr/>
          </p:nvSpPr>
          <p:spPr>
            <a:xfrm>
              <a:off x="2513321" y="30825"/>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1" name="Google Shape;1499;p80">
              <a:extLst>
                <a:ext uri="{FF2B5EF4-FFF2-40B4-BE49-F238E27FC236}">
                  <a16:creationId xmlns:a16="http://schemas.microsoft.com/office/drawing/2014/main" id="{5E2367B0-8097-49D0-9881-84EBEF1258E1}"/>
                </a:ext>
              </a:extLst>
            </p:cNvPr>
            <p:cNvSpPr/>
            <p:nvPr/>
          </p:nvSpPr>
          <p:spPr>
            <a:xfrm>
              <a:off x="2417147" y="199130"/>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2" name="Google Shape;1500;p80">
              <a:extLst>
                <a:ext uri="{FF2B5EF4-FFF2-40B4-BE49-F238E27FC236}">
                  <a16:creationId xmlns:a16="http://schemas.microsoft.com/office/drawing/2014/main" id="{B59C42B2-4291-476A-93A5-3DD146DAD65C}"/>
                </a:ext>
              </a:extLst>
            </p:cNvPr>
            <p:cNvSpPr/>
            <p:nvPr/>
          </p:nvSpPr>
          <p:spPr>
            <a:xfrm>
              <a:off x="2470928" y="187108"/>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3" name="Google Shape;1501;p80">
              <a:extLst>
                <a:ext uri="{FF2B5EF4-FFF2-40B4-BE49-F238E27FC236}">
                  <a16:creationId xmlns:a16="http://schemas.microsoft.com/office/drawing/2014/main" id="{33E4A691-FF96-430E-981F-C5BAF7E9C163}"/>
                </a:ext>
              </a:extLst>
            </p:cNvPr>
            <p:cNvSpPr/>
            <p:nvPr/>
          </p:nvSpPr>
          <p:spPr>
            <a:xfrm>
              <a:off x="2435180" y="301315"/>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4" name="Google Shape;1502;p80">
              <a:extLst>
                <a:ext uri="{FF2B5EF4-FFF2-40B4-BE49-F238E27FC236}">
                  <a16:creationId xmlns:a16="http://schemas.microsoft.com/office/drawing/2014/main" id="{DE930866-96C1-4B9B-B134-02D1B4C408CB}"/>
                </a:ext>
              </a:extLst>
            </p:cNvPr>
            <p:cNvSpPr/>
            <p:nvPr/>
          </p:nvSpPr>
          <p:spPr>
            <a:xfrm>
              <a:off x="2375071" y="451587"/>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5" name="Google Shape;1503;p80">
              <a:extLst>
                <a:ext uri="{FF2B5EF4-FFF2-40B4-BE49-F238E27FC236}">
                  <a16:creationId xmlns:a16="http://schemas.microsoft.com/office/drawing/2014/main" id="{46669178-73DA-4D68-A913-543DAAF467E0}"/>
                </a:ext>
              </a:extLst>
            </p:cNvPr>
            <p:cNvSpPr/>
            <p:nvPr/>
          </p:nvSpPr>
          <p:spPr>
            <a:xfrm>
              <a:off x="2441191" y="451587"/>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6" name="Google Shape;1504;p80">
              <a:extLst>
                <a:ext uri="{FF2B5EF4-FFF2-40B4-BE49-F238E27FC236}">
                  <a16:creationId xmlns:a16="http://schemas.microsoft.com/office/drawing/2014/main" id="{08CAD092-BC47-459F-8D8A-B332DFA09780}"/>
                </a:ext>
              </a:extLst>
            </p:cNvPr>
            <p:cNvSpPr/>
            <p:nvPr/>
          </p:nvSpPr>
          <p:spPr>
            <a:xfrm>
              <a:off x="2357038" y="361424"/>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7" name="Google Shape;1505;p80">
              <a:extLst>
                <a:ext uri="{FF2B5EF4-FFF2-40B4-BE49-F238E27FC236}">
                  <a16:creationId xmlns:a16="http://schemas.microsoft.com/office/drawing/2014/main" id="{F12B8A64-5FBC-4A68-916B-869687DE125E}"/>
                </a:ext>
              </a:extLst>
            </p:cNvPr>
            <p:cNvSpPr/>
            <p:nvPr/>
          </p:nvSpPr>
          <p:spPr>
            <a:xfrm>
              <a:off x="2441191" y="343391"/>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8" name="Google Shape;1506;p80">
              <a:extLst>
                <a:ext uri="{FF2B5EF4-FFF2-40B4-BE49-F238E27FC236}">
                  <a16:creationId xmlns:a16="http://schemas.microsoft.com/office/drawing/2014/main" id="{A0D0B171-4D8E-4444-B342-D1F2F6096A6D}"/>
                </a:ext>
              </a:extLst>
            </p:cNvPr>
            <p:cNvSpPr/>
            <p:nvPr/>
          </p:nvSpPr>
          <p:spPr>
            <a:xfrm>
              <a:off x="2831898" y="133010"/>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19" name="Google Shape;1507;p80">
              <a:extLst>
                <a:ext uri="{FF2B5EF4-FFF2-40B4-BE49-F238E27FC236}">
                  <a16:creationId xmlns:a16="http://schemas.microsoft.com/office/drawing/2014/main" id="{38A7B556-AF65-479B-ABC9-BC695B379DB5}"/>
                </a:ext>
              </a:extLst>
            </p:cNvPr>
            <p:cNvSpPr/>
            <p:nvPr/>
          </p:nvSpPr>
          <p:spPr>
            <a:xfrm>
              <a:off x="2831898" y="118727"/>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0" name="Google Shape;1508;p80">
              <a:extLst>
                <a:ext uri="{FF2B5EF4-FFF2-40B4-BE49-F238E27FC236}">
                  <a16:creationId xmlns:a16="http://schemas.microsoft.com/office/drawing/2014/main" id="{E1CF2ED5-F576-4F22-92EB-B35EDD80EBAE}"/>
                </a:ext>
              </a:extLst>
            </p:cNvPr>
            <p:cNvSpPr/>
            <p:nvPr/>
          </p:nvSpPr>
          <p:spPr>
            <a:xfrm>
              <a:off x="2819876" y="42847"/>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1" name="Google Shape;1509;p80">
              <a:extLst>
                <a:ext uri="{FF2B5EF4-FFF2-40B4-BE49-F238E27FC236}">
                  <a16:creationId xmlns:a16="http://schemas.microsoft.com/office/drawing/2014/main" id="{82CCCA60-4F98-47B6-A0C6-3A5A191E20CD}"/>
                </a:ext>
              </a:extLst>
            </p:cNvPr>
            <p:cNvSpPr/>
            <p:nvPr/>
          </p:nvSpPr>
          <p:spPr>
            <a:xfrm>
              <a:off x="2940094" y="48858"/>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2" name="Google Shape;1510;p80">
              <a:extLst>
                <a:ext uri="{FF2B5EF4-FFF2-40B4-BE49-F238E27FC236}">
                  <a16:creationId xmlns:a16="http://schemas.microsoft.com/office/drawing/2014/main" id="{D23433E2-A3E2-4C7F-9716-918D623AF493}"/>
                </a:ext>
              </a:extLst>
            </p:cNvPr>
            <p:cNvSpPr/>
            <p:nvPr/>
          </p:nvSpPr>
          <p:spPr>
            <a:xfrm>
              <a:off x="2994192" y="42847"/>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3" name="Google Shape;1511;p80">
              <a:extLst>
                <a:ext uri="{FF2B5EF4-FFF2-40B4-BE49-F238E27FC236}">
                  <a16:creationId xmlns:a16="http://schemas.microsoft.com/office/drawing/2014/main" id="{E2449695-0788-4299-881A-AC84C6231D76}"/>
                </a:ext>
              </a:extLst>
            </p:cNvPr>
            <p:cNvSpPr/>
            <p:nvPr/>
          </p:nvSpPr>
          <p:spPr>
            <a:xfrm>
              <a:off x="2898018" y="211152"/>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4" name="Google Shape;1512;p80">
              <a:extLst>
                <a:ext uri="{FF2B5EF4-FFF2-40B4-BE49-F238E27FC236}">
                  <a16:creationId xmlns:a16="http://schemas.microsoft.com/office/drawing/2014/main" id="{03C6F50D-94B1-44B1-B0FE-F348753F2542}"/>
                </a:ext>
              </a:extLst>
            </p:cNvPr>
            <p:cNvSpPr/>
            <p:nvPr/>
          </p:nvSpPr>
          <p:spPr>
            <a:xfrm>
              <a:off x="2951798" y="199130"/>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5" name="Google Shape;1513;p80">
              <a:extLst>
                <a:ext uri="{FF2B5EF4-FFF2-40B4-BE49-F238E27FC236}">
                  <a16:creationId xmlns:a16="http://schemas.microsoft.com/office/drawing/2014/main" id="{0695B2EB-DC8F-483D-8A75-7AF8734DF4C8}"/>
                </a:ext>
              </a:extLst>
            </p:cNvPr>
            <p:cNvSpPr/>
            <p:nvPr/>
          </p:nvSpPr>
          <p:spPr>
            <a:xfrm>
              <a:off x="2916050" y="313337"/>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6" name="Google Shape;1514;p80">
              <a:extLst>
                <a:ext uri="{FF2B5EF4-FFF2-40B4-BE49-F238E27FC236}">
                  <a16:creationId xmlns:a16="http://schemas.microsoft.com/office/drawing/2014/main" id="{D164353E-D78A-472C-B22C-A0B34A70EC13}"/>
                </a:ext>
              </a:extLst>
            </p:cNvPr>
            <p:cNvSpPr/>
            <p:nvPr/>
          </p:nvSpPr>
          <p:spPr>
            <a:xfrm>
              <a:off x="2855942" y="463609"/>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7" name="Google Shape;1515;p80">
              <a:extLst>
                <a:ext uri="{FF2B5EF4-FFF2-40B4-BE49-F238E27FC236}">
                  <a16:creationId xmlns:a16="http://schemas.microsoft.com/office/drawing/2014/main" id="{AADE2917-7356-4E23-B4ED-3DDE7DCB8675}"/>
                </a:ext>
              </a:extLst>
            </p:cNvPr>
            <p:cNvSpPr/>
            <p:nvPr/>
          </p:nvSpPr>
          <p:spPr>
            <a:xfrm>
              <a:off x="2922061" y="463609"/>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8" name="Google Shape;1516;p80">
              <a:extLst>
                <a:ext uri="{FF2B5EF4-FFF2-40B4-BE49-F238E27FC236}">
                  <a16:creationId xmlns:a16="http://schemas.microsoft.com/office/drawing/2014/main" id="{FB5C4830-75F6-4E03-B313-B8E10CCEFE4E}"/>
                </a:ext>
              </a:extLst>
            </p:cNvPr>
            <p:cNvSpPr/>
            <p:nvPr/>
          </p:nvSpPr>
          <p:spPr>
            <a:xfrm>
              <a:off x="2837909" y="373446"/>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29" name="Google Shape;1517;p80">
              <a:extLst>
                <a:ext uri="{FF2B5EF4-FFF2-40B4-BE49-F238E27FC236}">
                  <a16:creationId xmlns:a16="http://schemas.microsoft.com/office/drawing/2014/main" id="{6A2D73FF-A4FF-4D48-80AB-29B58447C02D}"/>
                </a:ext>
              </a:extLst>
            </p:cNvPr>
            <p:cNvSpPr/>
            <p:nvPr/>
          </p:nvSpPr>
          <p:spPr>
            <a:xfrm>
              <a:off x="2922061" y="355413"/>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0" name="Google Shape;1518;p80">
              <a:extLst>
                <a:ext uri="{FF2B5EF4-FFF2-40B4-BE49-F238E27FC236}">
                  <a16:creationId xmlns:a16="http://schemas.microsoft.com/office/drawing/2014/main" id="{A648ADC1-476D-436E-A0CE-3F1B36C1241B}"/>
                </a:ext>
              </a:extLst>
            </p:cNvPr>
            <p:cNvSpPr/>
            <p:nvPr/>
          </p:nvSpPr>
          <p:spPr>
            <a:xfrm>
              <a:off x="3292116" y="136402"/>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1" name="Google Shape;1519;p80">
              <a:extLst>
                <a:ext uri="{FF2B5EF4-FFF2-40B4-BE49-F238E27FC236}">
                  <a16:creationId xmlns:a16="http://schemas.microsoft.com/office/drawing/2014/main" id="{CB5440E8-9F51-4F9C-A36C-C6444516C1A0}"/>
                </a:ext>
              </a:extLst>
            </p:cNvPr>
            <p:cNvSpPr/>
            <p:nvPr/>
          </p:nvSpPr>
          <p:spPr>
            <a:xfrm>
              <a:off x="3292116" y="122118"/>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2" name="Google Shape;1520;p80">
              <a:extLst>
                <a:ext uri="{FF2B5EF4-FFF2-40B4-BE49-F238E27FC236}">
                  <a16:creationId xmlns:a16="http://schemas.microsoft.com/office/drawing/2014/main" id="{0D83791C-DABC-4212-BC87-D2DC6AAF4775}"/>
                </a:ext>
              </a:extLst>
            </p:cNvPr>
            <p:cNvSpPr/>
            <p:nvPr/>
          </p:nvSpPr>
          <p:spPr>
            <a:xfrm>
              <a:off x="3280095" y="46238"/>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3" name="Google Shape;1521;p80">
              <a:extLst>
                <a:ext uri="{FF2B5EF4-FFF2-40B4-BE49-F238E27FC236}">
                  <a16:creationId xmlns:a16="http://schemas.microsoft.com/office/drawing/2014/main" id="{A3B0A454-8B88-4935-9917-D53B516DEA05}"/>
                </a:ext>
              </a:extLst>
            </p:cNvPr>
            <p:cNvSpPr/>
            <p:nvPr/>
          </p:nvSpPr>
          <p:spPr>
            <a:xfrm>
              <a:off x="3400312" y="52249"/>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4" name="Google Shape;1522;p80">
              <a:extLst>
                <a:ext uri="{FF2B5EF4-FFF2-40B4-BE49-F238E27FC236}">
                  <a16:creationId xmlns:a16="http://schemas.microsoft.com/office/drawing/2014/main" id="{9BCB4591-E523-4D3C-BB7D-647A26A81F9F}"/>
                </a:ext>
              </a:extLst>
            </p:cNvPr>
            <p:cNvSpPr/>
            <p:nvPr/>
          </p:nvSpPr>
          <p:spPr>
            <a:xfrm>
              <a:off x="3454410" y="46238"/>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5" name="Google Shape;1523;p80">
              <a:extLst>
                <a:ext uri="{FF2B5EF4-FFF2-40B4-BE49-F238E27FC236}">
                  <a16:creationId xmlns:a16="http://schemas.microsoft.com/office/drawing/2014/main" id="{33596B75-2B88-429E-8659-4555DAF51921}"/>
                </a:ext>
              </a:extLst>
            </p:cNvPr>
            <p:cNvSpPr/>
            <p:nvPr/>
          </p:nvSpPr>
          <p:spPr>
            <a:xfrm>
              <a:off x="3358236" y="214543"/>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6" name="Google Shape;1524;p80">
              <a:extLst>
                <a:ext uri="{FF2B5EF4-FFF2-40B4-BE49-F238E27FC236}">
                  <a16:creationId xmlns:a16="http://schemas.microsoft.com/office/drawing/2014/main" id="{21FEF525-157E-4BBD-95A1-7E216503BDE7}"/>
                </a:ext>
              </a:extLst>
            </p:cNvPr>
            <p:cNvSpPr/>
            <p:nvPr/>
          </p:nvSpPr>
          <p:spPr>
            <a:xfrm>
              <a:off x="3412016" y="202521"/>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7" name="Google Shape;1525;p80">
              <a:extLst>
                <a:ext uri="{FF2B5EF4-FFF2-40B4-BE49-F238E27FC236}">
                  <a16:creationId xmlns:a16="http://schemas.microsoft.com/office/drawing/2014/main" id="{AF15AC2E-218A-4F6B-8A8D-F36BB5BE839A}"/>
                </a:ext>
              </a:extLst>
            </p:cNvPr>
            <p:cNvSpPr/>
            <p:nvPr/>
          </p:nvSpPr>
          <p:spPr>
            <a:xfrm>
              <a:off x="3376269" y="316728"/>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8" name="Google Shape;1526;p80">
              <a:extLst>
                <a:ext uri="{FF2B5EF4-FFF2-40B4-BE49-F238E27FC236}">
                  <a16:creationId xmlns:a16="http://schemas.microsoft.com/office/drawing/2014/main" id="{CFE57205-2110-47DB-AA55-6343AAC32F30}"/>
                </a:ext>
              </a:extLst>
            </p:cNvPr>
            <p:cNvSpPr/>
            <p:nvPr/>
          </p:nvSpPr>
          <p:spPr>
            <a:xfrm>
              <a:off x="3316160" y="467000"/>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39" name="Google Shape;1527;p80">
              <a:extLst>
                <a:ext uri="{FF2B5EF4-FFF2-40B4-BE49-F238E27FC236}">
                  <a16:creationId xmlns:a16="http://schemas.microsoft.com/office/drawing/2014/main" id="{C12BF35F-AEEE-4746-9247-734F2BE62D90}"/>
                </a:ext>
              </a:extLst>
            </p:cNvPr>
            <p:cNvSpPr/>
            <p:nvPr/>
          </p:nvSpPr>
          <p:spPr>
            <a:xfrm>
              <a:off x="3382280" y="467000"/>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0" name="Google Shape;1528;p80">
              <a:extLst>
                <a:ext uri="{FF2B5EF4-FFF2-40B4-BE49-F238E27FC236}">
                  <a16:creationId xmlns:a16="http://schemas.microsoft.com/office/drawing/2014/main" id="{1B0A0A7E-7178-4160-80A4-693D8BDBE82B}"/>
                </a:ext>
              </a:extLst>
            </p:cNvPr>
            <p:cNvSpPr/>
            <p:nvPr/>
          </p:nvSpPr>
          <p:spPr>
            <a:xfrm>
              <a:off x="3298127" y="376837"/>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1" name="Google Shape;1529;p80">
              <a:extLst>
                <a:ext uri="{FF2B5EF4-FFF2-40B4-BE49-F238E27FC236}">
                  <a16:creationId xmlns:a16="http://schemas.microsoft.com/office/drawing/2014/main" id="{AD8647E0-180D-4DD5-BF82-90644B8FCA78}"/>
                </a:ext>
              </a:extLst>
            </p:cNvPr>
            <p:cNvSpPr/>
            <p:nvPr/>
          </p:nvSpPr>
          <p:spPr>
            <a:xfrm>
              <a:off x="3382280" y="358804"/>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grpSp>
      <p:grpSp>
        <p:nvGrpSpPr>
          <p:cNvPr id="542" name="Google Shape;1433;p80">
            <a:extLst>
              <a:ext uri="{FF2B5EF4-FFF2-40B4-BE49-F238E27FC236}">
                <a16:creationId xmlns:a16="http://schemas.microsoft.com/office/drawing/2014/main" id="{35F34310-0D7D-4D0C-8A0E-17C4887902F2}"/>
              </a:ext>
            </a:extLst>
          </p:cNvPr>
          <p:cNvGrpSpPr/>
          <p:nvPr/>
        </p:nvGrpSpPr>
        <p:grpSpPr>
          <a:xfrm>
            <a:off x="1272383" y="2707561"/>
            <a:ext cx="3496476" cy="581210"/>
            <a:chOff x="0" y="0"/>
            <a:chExt cx="3496476" cy="581210"/>
          </a:xfrm>
        </p:grpSpPr>
        <p:sp>
          <p:nvSpPr>
            <p:cNvPr id="543" name="Google Shape;1434;p80">
              <a:extLst>
                <a:ext uri="{FF2B5EF4-FFF2-40B4-BE49-F238E27FC236}">
                  <a16:creationId xmlns:a16="http://schemas.microsoft.com/office/drawing/2014/main" id="{C813D76C-6D00-419B-8D0E-46FD9201EB3A}"/>
                </a:ext>
              </a:extLst>
            </p:cNvPr>
            <p:cNvSpPr/>
            <p:nvPr/>
          </p:nvSpPr>
          <p:spPr>
            <a:xfrm>
              <a:off x="12021" y="90163"/>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4" name="Google Shape;1435;p80">
              <a:extLst>
                <a:ext uri="{FF2B5EF4-FFF2-40B4-BE49-F238E27FC236}">
                  <a16:creationId xmlns:a16="http://schemas.microsoft.com/office/drawing/2014/main" id="{F5B249DF-F59E-4584-9F0D-92D4505AFC0F}"/>
                </a:ext>
              </a:extLst>
            </p:cNvPr>
            <p:cNvSpPr/>
            <p:nvPr/>
          </p:nvSpPr>
          <p:spPr>
            <a:xfrm>
              <a:off x="12021" y="75879"/>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5" name="Google Shape;1436;p80">
              <a:extLst>
                <a:ext uri="{FF2B5EF4-FFF2-40B4-BE49-F238E27FC236}">
                  <a16:creationId xmlns:a16="http://schemas.microsoft.com/office/drawing/2014/main" id="{9439343C-7062-414C-B993-A31FAD9880ED}"/>
                </a:ext>
              </a:extLst>
            </p:cNvPr>
            <p:cNvSpPr/>
            <p:nvPr/>
          </p:nvSpPr>
          <p:spPr>
            <a:xfrm>
              <a:off x="0" y="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6" name="Google Shape;1437;p80">
              <a:extLst>
                <a:ext uri="{FF2B5EF4-FFF2-40B4-BE49-F238E27FC236}">
                  <a16:creationId xmlns:a16="http://schemas.microsoft.com/office/drawing/2014/main" id="{6B26176F-7A79-47EC-9C2E-674A29DBEAD6}"/>
                </a:ext>
              </a:extLst>
            </p:cNvPr>
            <p:cNvSpPr/>
            <p:nvPr/>
          </p:nvSpPr>
          <p:spPr>
            <a:xfrm>
              <a:off x="120217" y="6010"/>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7" name="Google Shape;1438;p80">
              <a:extLst>
                <a:ext uri="{FF2B5EF4-FFF2-40B4-BE49-F238E27FC236}">
                  <a16:creationId xmlns:a16="http://schemas.microsoft.com/office/drawing/2014/main" id="{7099571A-C97A-437F-B5E9-E3F7E3B534C6}"/>
                </a:ext>
              </a:extLst>
            </p:cNvPr>
            <p:cNvSpPr/>
            <p:nvPr/>
          </p:nvSpPr>
          <p:spPr>
            <a:xfrm>
              <a:off x="174315" y="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8" name="Google Shape;1439;p80">
              <a:extLst>
                <a:ext uri="{FF2B5EF4-FFF2-40B4-BE49-F238E27FC236}">
                  <a16:creationId xmlns:a16="http://schemas.microsoft.com/office/drawing/2014/main" id="{38C6A242-D823-4E8F-89A8-439D34A172CB}"/>
                </a:ext>
              </a:extLst>
            </p:cNvPr>
            <p:cNvSpPr/>
            <p:nvPr/>
          </p:nvSpPr>
          <p:spPr>
            <a:xfrm>
              <a:off x="78141" y="168304"/>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49" name="Google Shape;1440;p80">
              <a:extLst>
                <a:ext uri="{FF2B5EF4-FFF2-40B4-BE49-F238E27FC236}">
                  <a16:creationId xmlns:a16="http://schemas.microsoft.com/office/drawing/2014/main" id="{787297D2-7448-4156-9418-D6E88C000519}"/>
                </a:ext>
              </a:extLst>
            </p:cNvPr>
            <p:cNvSpPr/>
            <p:nvPr/>
          </p:nvSpPr>
          <p:spPr>
            <a:xfrm>
              <a:off x="131921" y="15628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0" name="Google Shape;1441;p80">
              <a:extLst>
                <a:ext uri="{FF2B5EF4-FFF2-40B4-BE49-F238E27FC236}">
                  <a16:creationId xmlns:a16="http://schemas.microsoft.com/office/drawing/2014/main" id="{99E3E4C0-40FE-495B-9244-DA2BF8C39316}"/>
                </a:ext>
              </a:extLst>
            </p:cNvPr>
            <p:cNvSpPr/>
            <p:nvPr/>
          </p:nvSpPr>
          <p:spPr>
            <a:xfrm>
              <a:off x="96174" y="270489"/>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1" name="Google Shape;1442;p80">
              <a:extLst>
                <a:ext uri="{FF2B5EF4-FFF2-40B4-BE49-F238E27FC236}">
                  <a16:creationId xmlns:a16="http://schemas.microsoft.com/office/drawing/2014/main" id="{DF0D96DF-6B10-4B82-B3E5-B7607FE2319E}"/>
                </a:ext>
              </a:extLst>
            </p:cNvPr>
            <p:cNvSpPr/>
            <p:nvPr/>
          </p:nvSpPr>
          <p:spPr>
            <a:xfrm>
              <a:off x="36065" y="420761"/>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2" name="Google Shape;1443;p80">
              <a:extLst>
                <a:ext uri="{FF2B5EF4-FFF2-40B4-BE49-F238E27FC236}">
                  <a16:creationId xmlns:a16="http://schemas.microsoft.com/office/drawing/2014/main" id="{FD57253C-28E1-4A46-A579-AD0204AE029F}"/>
                </a:ext>
              </a:extLst>
            </p:cNvPr>
            <p:cNvSpPr/>
            <p:nvPr/>
          </p:nvSpPr>
          <p:spPr>
            <a:xfrm>
              <a:off x="102185" y="420761"/>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3" name="Google Shape;1444;p80">
              <a:extLst>
                <a:ext uri="{FF2B5EF4-FFF2-40B4-BE49-F238E27FC236}">
                  <a16:creationId xmlns:a16="http://schemas.microsoft.com/office/drawing/2014/main" id="{8B5899AA-469D-405F-9D79-1CBC2D85E509}"/>
                </a:ext>
              </a:extLst>
            </p:cNvPr>
            <p:cNvSpPr/>
            <p:nvPr/>
          </p:nvSpPr>
          <p:spPr>
            <a:xfrm>
              <a:off x="18032" y="330598"/>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4" name="Google Shape;1445;p80">
              <a:extLst>
                <a:ext uri="{FF2B5EF4-FFF2-40B4-BE49-F238E27FC236}">
                  <a16:creationId xmlns:a16="http://schemas.microsoft.com/office/drawing/2014/main" id="{518427FE-F097-45DA-9BBA-A8A5CCA83FAD}"/>
                </a:ext>
              </a:extLst>
            </p:cNvPr>
            <p:cNvSpPr/>
            <p:nvPr/>
          </p:nvSpPr>
          <p:spPr>
            <a:xfrm>
              <a:off x="102185" y="312565"/>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5" name="Google Shape;1446;p80">
              <a:extLst>
                <a:ext uri="{FF2B5EF4-FFF2-40B4-BE49-F238E27FC236}">
                  <a16:creationId xmlns:a16="http://schemas.microsoft.com/office/drawing/2014/main" id="{640CF643-13A5-49FC-88E7-38167CD36813}"/>
                </a:ext>
              </a:extLst>
            </p:cNvPr>
            <p:cNvSpPr/>
            <p:nvPr/>
          </p:nvSpPr>
          <p:spPr>
            <a:xfrm>
              <a:off x="472240" y="93554"/>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6" name="Google Shape;1447;p80">
              <a:extLst>
                <a:ext uri="{FF2B5EF4-FFF2-40B4-BE49-F238E27FC236}">
                  <a16:creationId xmlns:a16="http://schemas.microsoft.com/office/drawing/2014/main" id="{80B50EE4-6507-4E6D-9DFE-C85C763C35E8}"/>
                </a:ext>
              </a:extLst>
            </p:cNvPr>
            <p:cNvSpPr/>
            <p:nvPr/>
          </p:nvSpPr>
          <p:spPr>
            <a:xfrm>
              <a:off x="472240" y="79270"/>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7" name="Google Shape;1448;p80">
              <a:extLst>
                <a:ext uri="{FF2B5EF4-FFF2-40B4-BE49-F238E27FC236}">
                  <a16:creationId xmlns:a16="http://schemas.microsoft.com/office/drawing/2014/main" id="{85D2FD52-AD2B-4D49-A22D-0EAD4E7798FF}"/>
                </a:ext>
              </a:extLst>
            </p:cNvPr>
            <p:cNvSpPr/>
            <p:nvPr/>
          </p:nvSpPr>
          <p:spPr>
            <a:xfrm>
              <a:off x="460218" y="339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8" name="Google Shape;1449;p80">
              <a:extLst>
                <a:ext uri="{FF2B5EF4-FFF2-40B4-BE49-F238E27FC236}">
                  <a16:creationId xmlns:a16="http://schemas.microsoft.com/office/drawing/2014/main" id="{705642CC-CA54-4A59-83AB-22CC0C2CB960}"/>
                </a:ext>
              </a:extLst>
            </p:cNvPr>
            <p:cNvSpPr/>
            <p:nvPr/>
          </p:nvSpPr>
          <p:spPr>
            <a:xfrm>
              <a:off x="580436" y="9401"/>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59" name="Google Shape;1450;p80">
              <a:extLst>
                <a:ext uri="{FF2B5EF4-FFF2-40B4-BE49-F238E27FC236}">
                  <a16:creationId xmlns:a16="http://schemas.microsoft.com/office/drawing/2014/main" id="{2D0B97E2-486D-4F57-84F6-708175A1D3C0}"/>
                </a:ext>
              </a:extLst>
            </p:cNvPr>
            <p:cNvSpPr/>
            <p:nvPr/>
          </p:nvSpPr>
          <p:spPr>
            <a:xfrm>
              <a:off x="634534" y="339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0" name="Google Shape;1451;p80">
              <a:extLst>
                <a:ext uri="{FF2B5EF4-FFF2-40B4-BE49-F238E27FC236}">
                  <a16:creationId xmlns:a16="http://schemas.microsoft.com/office/drawing/2014/main" id="{57512D44-9379-4311-B21D-AF0F78490A26}"/>
                </a:ext>
              </a:extLst>
            </p:cNvPr>
            <p:cNvSpPr/>
            <p:nvPr/>
          </p:nvSpPr>
          <p:spPr>
            <a:xfrm>
              <a:off x="538359" y="171695"/>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1" name="Google Shape;1452;p80">
              <a:extLst>
                <a:ext uri="{FF2B5EF4-FFF2-40B4-BE49-F238E27FC236}">
                  <a16:creationId xmlns:a16="http://schemas.microsoft.com/office/drawing/2014/main" id="{2BEA84B1-6F3F-4E21-8D7E-A3A299AD3C74}"/>
                </a:ext>
              </a:extLst>
            </p:cNvPr>
            <p:cNvSpPr/>
            <p:nvPr/>
          </p:nvSpPr>
          <p:spPr>
            <a:xfrm>
              <a:off x="592140" y="15967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2" name="Google Shape;1453;p80">
              <a:extLst>
                <a:ext uri="{FF2B5EF4-FFF2-40B4-BE49-F238E27FC236}">
                  <a16:creationId xmlns:a16="http://schemas.microsoft.com/office/drawing/2014/main" id="{8DF8A35F-C108-4262-94F0-D1BF2006C90D}"/>
                </a:ext>
              </a:extLst>
            </p:cNvPr>
            <p:cNvSpPr/>
            <p:nvPr/>
          </p:nvSpPr>
          <p:spPr>
            <a:xfrm>
              <a:off x="556392" y="273880"/>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3" name="Google Shape;1454;p80">
              <a:extLst>
                <a:ext uri="{FF2B5EF4-FFF2-40B4-BE49-F238E27FC236}">
                  <a16:creationId xmlns:a16="http://schemas.microsoft.com/office/drawing/2014/main" id="{8204D4D5-E4EE-4B2C-8171-6AA6732BC61E}"/>
                </a:ext>
              </a:extLst>
            </p:cNvPr>
            <p:cNvSpPr/>
            <p:nvPr/>
          </p:nvSpPr>
          <p:spPr>
            <a:xfrm>
              <a:off x="496283" y="424153"/>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4" name="Google Shape;1455;p80">
              <a:extLst>
                <a:ext uri="{FF2B5EF4-FFF2-40B4-BE49-F238E27FC236}">
                  <a16:creationId xmlns:a16="http://schemas.microsoft.com/office/drawing/2014/main" id="{8FB20027-20B7-468C-8591-DD5B6AF06A84}"/>
                </a:ext>
              </a:extLst>
            </p:cNvPr>
            <p:cNvSpPr/>
            <p:nvPr/>
          </p:nvSpPr>
          <p:spPr>
            <a:xfrm>
              <a:off x="562403" y="424153"/>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5" name="Google Shape;1456;p80">
              <a:extLst>
                <a:ext uri="{FF2B5EF4-FFF2-40B4-BE49-F238E27FC236}">
                  <a16:creationId xmlns:a16="http://schemas.microsoft.com/office/drawing/2014/main" id="{684B4469-19E8-4CFD-B479-273402025809}"/>
                </a:ext>
              </a:extLst>
            </p:cNvPr>
            <p:cNvSpPr/>
            <p:nvPr/>
          </p:nvSpPr>
          <p:spPr>
            <a:xfrm>
              <a:off x="478251" y="333989"/>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6" name="Google Shape;1457;p80">
              <a:extLst>
                <a:ext uri="{FF2B5EF4-FFF2-40B4-BE49-F238E27FC236}">
                  <a16:creationId xmlns:a16="http://schemas.microsoft.com/office/drawing/2014/main" id="{80E75C6A-EC16-4C7C-95D9-22EC23FC9531}"/>
                </a:ext>
              </a:extLst>
            </p:cNvPr>
            <p:cNvSpPr/>
            <p:nvPr/>
          </p:nvSpPr>
          <p:spPr>
            <a:xfrm>
              <a:off x="562403" y="315957"/>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7" name="Google Shape;1458;p80">
              <a:extLst>
                <a:ext uri="{FF2B5EF4-FFF2-40B4-BE49-F238E27FC236}">
                  <a16:creationId xmlns:a16="http://schemas.microsoft.com/office/drawing/2014/main" id="{C8BB3B51-E0C5-43DE-982C-7D7710AF9E34}"/>
                </a:ext>
              </a:extLst>
            </p:cNvPr>
            <p:cNvSpPr/>
            <p:nvPr/>
          </p:nvSpPr>
          <p:spPr>
            <a:xfrm>
              <a:off x="953111" y="105576"/>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8" name="Google Shape;1459;p80">
              <a:extLst>
                <a:ext uri="{FF2B5EF4-FFF2-40B4-BE49-F238E27FC236}">
                  <a16:creationId xmlns:a16="http://schemas.microsoft.com/office/drawing/2014/main" id="{68FF048D-8E18-4C28-83A6-599B05DF46F5}"/>
                </a:ext>
              </a:extLst>
            </p:cNvPr>
            <p:cNvSpPr/>
            <p:nvPr/>
          </p:nvSpPr>
          <p:spPr>
            <a:xfrm>
              <a:off x="953111" y="91292"/>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69" name="Google Shape;1460;p80">
              <a:extLst>
                <a:ext uri="{FF2B5EF4-FFF2-40B4-BE49-F238E27FC236}">
                  <a16:creationId xmlns:a16="http://schemas.microsoft.com/office/drawing/2014/main" id="{A2AAA7AC-7D80-414D-A5D2-E1E3A0E48D43}"/>
                </a:ext>
              </a:extLst>
            </p:cNvPr>
            <p:cNvSpPr/>
            <p:nvPr/>
          </p:nvSpPr>
          <p:spPr>
            <a:xfrm>
              <a:off x="941089" y="1541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0" name="Google Shape;1461;p80">
              <a:extLst>
                <a:ext uri="{FF2B5EF4-FFF2-40B4-BE49-F238E27FC236}">
                  <a16:creationId xmlns:a16="http://schemas.microsoft.com/office/drawing/2014/main" id="{E4970EA4-C0DD-4B8E-9C68-E5DEB980373C}"/>
                </a:ext>
              </a:extLst>
            </p:cNvPr>
            <p:cNvSpPr/>
            <p:nvPr/>
          </p:nvSpPr>
          <p:spPr>
            <a:xfrm>
              <a:off x="1061307" y="21423"/>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1" name="Google Shape;1462;p80">
              <a:extLst>
                <a:ext uri="{FF2B5EF4-FFF2-40B4-BE49-F238E27FC236}">
                  <a16:creationId xmlns:a16="http://schemas.microsoft.com/office/drawing/2014/main" id="{0E49B3AD-2478-4EBF-A75A-63A3505BFEF9}"/>
                </a:ext>
              </a:extLst>
            </p:cNvPr>
            <p:cNvSpPr/>
            <p:nvPr/>
          </p:nvSpPr>
          <p:spPr>
            <a:xfrm>
              <a:off x="1115404" y="1541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2" name="Google Shape;1463;p80">
              <a:extLst>
                <a:ext uri="{FF2B5EF4-FFF2-40B4-BE49-F238E27FC236}">
                  <a16:creationId xmlns:a16="http://schemas.microsoft.com/office/drawing/2014/main" id="{88B6BEF6-EB8F-40BF-B5BC-8584FA0FC6A7}"/>
                </a:ext>
              </a:extLst>
            </p:cNvPr>
            <p:cNvSpPr/>
            <p:nvPr/>
          </p:nvSpPr>
          <p:spPr>
            <a:xfrm>
              <a:off x="1019230" y="183717"/>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3" name="Google Shape;1464;p80">
              <a:extLst>
                <a:ext uri="{FF2B5EF4-FFF2-40B4-BE49-F238E27FC236}">
                  <a16:creationId xmlns:a16="http://schemas.microsoft.com/office/drawing/2014/main" id="{54D06F0C-F372-4A7E-8982-6096AAB59E71}"/>
                </a:ext>
              </a:extLst>
            </p:cNvPr>
            <p:cNvSpPr/>
            <p:nvPr/>
          </p:nvSpPr>
          <p:spPr>
            <a:xfrm>
              <a:off x="1073011" y="171695"/>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4" name="Google Shape;1465;p80">
              <a:extLst>
                <a:ext uri="{FF2B5EF4-FFF2-40B4-BE49-F238E27FC236}">
                  <a16:creationId xmlns:a16="http://schemas.microsoft.com/office/drawing/2014/main" id="{FA7655AF-2977-4C08-B490-DA024BE95057}"/>
                </a:ext>
              </a:extLst>
            </p:cNvPr>
            <p:cNvSpPr/>
            <p:nvPr/>
          </p:nvSpPr>
          <p:spPr>
            <a:xfrm>
              <a:off x="1037263" y="285902"/>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5" name="Google Shape;1466;p80">
              <a:extLst>
                <a:ext uri="{FF2B5EF4-FFF2-40B4-BE49-F238E27FC236}">
                  <a16:creationId xmlns:a16="http://schemas.microsoft.com/office/drawing/2014/main" id="{4ADC6570-FF09-4425-9AF7-00FF6E8040F6}"/>
                </a:ext>
              </a:extLst>
            </p:cNvPr>
            <p:cNvSpPr/>
            <p:nvPr/>
          </p:nvSpPr>
          <p:spPr>
            <a:xfrm>
              <a:off x="977154" y="436174"/>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6" name="Google Shape;1467;p80">
              <a:extLst>
                <a:ext uri="{FF2B5EF4-FFF2-40B4-BE49-F238E27FC236}">
                  <a16:creationId xmlns:a16="http://schemas.microsoft.com/office/drawing/2014/main" id="{5E75FBE9-D24F-41AB-B8AC-FF5DE9602087}"/>
                </a:ext>
              </a:extLst>
            </p:cNvPr>
            <p:cNvSpPr/>
            <p:nvPr/>
          </p:nvSpPr>
          <p:spPr>
            <a:xfrm>
              <a:off x="1043274" y="436174"/>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7" name="Google Shape;1468;p80">
              <a:extLst>
                <a:ext uri="{FF2B5EF4-FFF2-40B4-BE49-F238E27FC236}">
                  <a16:creationId xmlns:a16="http://schemas.microsoft.com/office/drawing/2014/main" id="{A798F2CB-B066-4601-8BDF-FD7CB8C71F7D}"/>
                </a:ext>
              </a:extLst>
            </p:cNvPr>
            <p:cNvSpPr/>
            <p:nvPr/>
          </p:nvSpPr>
          <p:spPr>
            <a:xfrm>
              <a:off x="959122" y="346011"/>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8" name="Google Shape;1469;p80">
              <a:extLst>
                <a:ext uri="{FF2B5EF4-FFF2-40B4-BE49-F238E27FC236}">
                  <a16:creationId xmlns:a16="http://schemas.microsoft.com/office/drawing/2014/main" id="{514EBC2C-C3D8-4B18-BDB7-08D67F822829}"/>
                </a:ext>
              </a:extLst>
            </p:cNvPr>
            <p:cNvSpPr/>
            <p:nvPr/>
          </p:nvSpPr>
          <p:spPr>
            <a:xfrm>
              <a:off x="1043274" y="327978"/>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79" name="Google Shape;1470;p80">
              <a:extLst>
                <a:ext uri="{FF2B5EF4-FFF2-40B4-BE49-F238E27FC236}">
                  <a16:creationId xmlns:a16="http://schemas.microsoft.com/office/drawing/2014/main" id="{9EB02C2B-E461-4F9A-8CB3-8C21F348216A}"/>
                </a:ext>
              </a:extLst>
            </p:cNvPr>
            <p:cNvSpPr/>
            <p:nvPr/>
          </p:nvSpPr>
          <p:spPr>
            <a:xfrm>
              <a:off x="1413329" y="10896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0" name="Google Shape;1471;p80">
              <a:extLst>
                <a:ext uri="{FF2B5EF4-FFF2-40B4-BE49-F238E27FC236}">
                  <a16:creationId xmlns:a16="http://schemas.microsoft.com/office/drawing/2014/main" id="{AF54A535-A900-4CF8-825B-06A40D02E034}"/>
                </a:ext>
              </a:extLst>
            </p:cNvPr>
            <p:cNvSpPr/>
            <p:nvPr/>
          </p:nvSpPr>
          <p:spPr>
            <a:xfrm>
              <a:off x="1413329" y="94683"/>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1" name="Google Shape;1472;p80">
              <a:extLst>
                <a:ext uri="{FF2B5EF4-FFF2-40B4-BE49-F238E27FC236}">
                  <a16:creationId xmlns:a16="http://schemas.microsoft.com/office/drawing/2014/main" id="{EED28C05-E9D0-4877-9ADC-35F58FA3B08D}"/>
                </a:ext>
              </a:extLst>
            </p:cNvPr>
            <p:cNvSpPr/>
            <p:nvPr/>
          </p:nvSpPr>
          <p:spPr>
            <a:xfrm>
              <a:off x="1401307" y="1880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2" name="Google Shape;1473;p80">
              <a:extLst>
                <a:ext uri="{FF2B5EF4-FFF2-40B4-BE49-F238E27FC236}">
                  <a16:creationId xmlns:a16="http://schemas.microsoft.com/office/drawing/2014/main" id="{D2F17D22-5E6C-4308-942A-24D0147CDAA4}"/>
                </a:ext>
              </a:extLst>
            </p:cNvPr>
            <p:cNvSpPr/>
            <p:nvPr/>
          </p:nvSpPr>
          <p:spPr>
            <a:xfrm>
              <a:off x="1521525" y="24814"/>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3" name="Google Shape;1474;p80">
              <a:extLst>
                <a:ext uri="{FF2B5EF4-FFF2-40B4-BE49-F238E27FC236}">
                  <a16:creationId xmlns:a16="http://schemas.microsoft.com/office/drawing/2014/main" id="{934FD4D6-EA1D-4377-8E74-9A75E267FED4}"/>
                </a:ext>
              </a:extLst>
            </p:cNvPr>
            <p:cNvSpPr/>
            <p:nvPr/>
          </p:nvSpPr>
          <p:spPr>
            <a:xfrm>
              <a:off x="1575623" y="1880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4" name="Google Shape;1475;p80">
              <a:extLst>
                <a:ext uri="{FF2B5EF4-FFF2-40B4-BE49-F238E27FC236}">
                  <a16:creationId xmlns:a16="http://schemas.microsoft.com/office/drawing/2014/main" id="{04BBFB13-302A-4302-B63B-8D6E9C7B924B}"/>
                </a:ext>
              </a:extLst>
            </p:cNvPr>
            <p:cNvSpPr/>
            <p:nvPr/>
          </p:nvSpPr>
          <p:spPr>
            <a:xfrm>
              <a:off x="1479449" y="187108"/>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5" name="Google Shape;1476;p80">
              <a:extLst>
                <a:ext uri="{FF2B5EF4-FFF2-40B4-BE49-F238E27FC236}">
                  <a16:creationId xmlns:a16="http://schemas.microsoft.com/office/drawing/2014/main" id="{0A73B931-8854-485C-8F99-000423C5B85B}"/>
                </a:ext>
              </a:extLst>
            </p:cNvPr>
            <p:cNvSpPr/>
            <p:nvPr/>
          </p:nvSpPr>
          <p:spPr>
            <a:xfrm>
              <a:off x="1533229" y="175086"/>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6" name="Google Shape;1477;p80">
              <a:extLst>
                <a:ext uri="{FF2B5EF4-FFF2-40B4-BE49-F238E27FC236}">
                  <a16:creationId xmlns:a16="http://schemas.microsoft.com/office/drawing/2014/main" id="{652B055B-8FFE-4527-8662-9DE9E28FB4F2}"/>
                </a:ext>
              </a:extLst>
            </p:cNvPr>
            <p:cNvSpPr/>
            <p:nvPr/>
          </p:nvSpPr>
          <p:spPr>
            <a:xfrm>
              <a:off x="1497482" y="289293"/>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7" name="Google Shape;1478;p80">
              <a:extLst>
                <a:ext uri="{FF2B5EF4-FFF2-40B4-BE49-F238E27FC236}">
                  <a16:creationId xmlns:a16="http://schemas.microsoft.com/office/drawing/2014/main" id="{BD0BDD3C-2239-4505-AC3E-5BBD91644EA0}"/>
                </a:ext>
              </a:extLst>
            </p:cNvPr>
            <p:cNvSpPr/>
            <p:nvPr/>
          </p:nvSpPr>
          <p:spPr>
            <a:xfrm>
              <a:off x="1437372" y="43956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8" name="Google Shape;1479;p80">
              <a:extLst>
                <a:ext uri="{FF2B5EF4-FFF2-40B4-BE49-F238E27FC236}">
                  <a16:creationId xmlns:a16="http://schemas.microsoft.com/office/drawing/2014/main" id="{E98A6FA3-7305-4CEF-98FE-7348F874FA7B}"/>
                </a:ext>
              </a:extLst>
            </p:cNvPr>
            <p:cNvSpPr/>
            <p:nvPr/>
          </p:nvSpPr>
          <p:spPr>
            <a:xfrm>
              <a:off x="1503492" y="43956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89" name="Google Shape;1480;p80">
              <a:extLst>
                <a:ext uri="{FF2B5EF4-FFF2-40B4-BE49-F238E27FC236}">
                  <a16:creationId xmlns:a16="http://schemas.microsoft.com/office/drawing/2014/main" id="{81D7CCC5-B097-4174-BE1B-6B114529C9FA}"/>
                </a:ext>
              </a:extLst>
            </p:cNvPr>
            <p:cNvSpPr/>
            <p:nvPr/>
          </p:nvSpPr>
          <p:spPr>
            <a:xfrm>
              <a:off x="1419340" y="349402"/>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0" name="Google Shape;1481;p80">
              <a:extLst>
                <a:ext uri="{FF2B5EF4-FFF2-40B4-BE49-F238E27FC236}">
                  <a16:creationId xmlns:a16="http://schemas.microsoft.com/office/drawing/2014/main" id="{FA73448C-3F1F-4F3B-90D3-5C656E735D96}"/>
                </a:ext>
              </a:extLst>
            </p:cNvPr>
            <p:cNvSpPr/>
            <p:nvPr/>
          </p:nvSpPr>
          <p:spPr>
            <a:xfrm>
              <a:off x="1503492" y="33137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1" name="Google Shape;1482;p80">
              <a:extLst>
                <a:ext uri="{FF2B5EF4-FFF2-40B4-BE49-F238E27FC236}">
                  <a16:creationId xmlns:a16="http://schemas.microsoft.com/office/drawing/2014/main" id="{133C5B10-C7D5-4A50-AE1C-FBA9850DD961}"/>
                </a:ext>
              </a:extLst>
            </p:cNvPr>
            <p:cNvSpPr/>
            <p:nvPr/>
          </p:nvSpPr>
          <p:spPr>
            <a:xfrm>
              <a:off x="1890809" y="11759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2" name="Google Shape;1483;p80">
              <a:extLst>
                <a:ext uri="{FF2B5EF4-FFF2-40B4-BE49-F238E27FC236}">
                  <a16:creationId xmlns:a16="http://schemas.microsoft.com/office/drawing/2014/main" id="{80925C37-8447-46FF-95FB-BC176329F2AD}"/>
                </a:ext>
              </a:extLst>
            </p:cNvPr>
            <p:cNvSpPr/>
            <p:nvPr/>
          </p:nvSpPr>
          <p:spPr>
            <a:xfrm>
              <a:off x="1890809" y="103314"/>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3" name="Google Shape;1484;p80">
              <a:extLst>
                <a:ext uri="{FF2B5EF4-FFF2-40B4-BE49-F238E27FC236}">
                  <a16:creationId xmlns:a16="http://schemas.microsoft.com/office/drawing/2014/main" id="{CFFCC30A-EB8A-48FD-8167-D4F403086332}"/>
                </a:ext>
              </a:extLst>
            </p:cNvPr>
            <p:cNvSpPr/>
            <p:nvPr/>
          </p:nvSpPr>
          <p:spPr>
            <a:xfrm>
              <a:off x="1878787" y="27434"/>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4" name="Google Shape;1485;p80">
              <a:extLst>
                <a:ext uri="{FF2B5EF4-FFF2-40B4-BE49-F238E27FC236}">
                  <a16:creationId xmlns:a16="http://schemas.microsoft.com/office/drawing/2014/main" id="{EB56D3B9-3A6C-4A3C-9B46-C0E09D04866D}"/>
                </a:ext>
              </a:extLst>
            </p:cNvPr>
            <p:cNvSpPr/>
            <p:nvPr/>
          </p:nvSpPr>
          <p:spPr>
            <a:xfrm>
              <a:off x="1999005" y="33445"/>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5" name="Google Shape;1486;p80">
              <a:extLst>
                <a:ext uri="{FF2B5EF4-FFF2-40B4-BE49-F238E27FC236}">
                  <a16:creationId xmlns:a16="http://schemas.microsoft.com/office/drawing/2014/main" id="{6ED6DCCB-4772-49E8-8144-DFE6F94791EB}"/>
                </a:ext>
              </a:extLst>
            </p:cNvPr>
            <p:cNvSpPr/>
            <p:nvPr/>
          </p:nvSpPr>
          <p:spPr>
            <a:xfrm>
              <a:off x="2053103" y="27434"/>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6" name="Google Shape;1487;p80">
              <a:extLst>
                <a:ext uri="{FF2B5EF4-FFF2-40B4-BE49-F238E27FC236}">
                  <a16:creationId xmlns:a16="http://schemas.microsoft.com/office/drawing/2014/main" id="{C758058E-E4FB-4ECD-A560-0EA3497C358C}"/>
                </a:ext>
              </a:extLst>
            </p:cNvPr>
            <p:cNvSpPr/>
            <p:nvPr/>
          </p:nvSpPr>
          <p:spPr>
            <a:xfrm>
              <a:off x="1956928" y="195739"/>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7" name="Google Shape;1488;p80">
              <a:extLst>
                <a:ext uri="{FF2B5EF4-FFF2-40B4-BE49-F238E27FC236}">
                  <a16:creationId xmlns:a16="http://schemas.microsoft.com/office/drawing/2014/main" id="{34DA8405-60DD-4B97-BEAE-62E8A70FB8FD}"/>
                </a:ext>
              </a:extLst>
            </p:cNvPr>
            <p:cNvSpPr/>
            <p:nvPr/>
          </p:nvSpPr>
          <p:spPr>
            <a:xfrm>
              <a:off x="2010709" y="183717"/>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8" name="Google Shape;1489;p80">
              <a:extLst>
                <a:ext uri="{FF2B5EF4-FFF2-40B4-BE49-F238E27FC236}">
                  <a16:creationId xmlns:a16="http://schemas.microsoft.com/office/drawing/2014/main" id="{3B138C8E-E8B0-43AB-A499-E0EBC473152F}"/>
                </a:ext>
              </a:extLst>
            </p:cNvPr>
            <p:cNvSpPr/>
            <p:nvPr/>
          </p:nvSpPr>
          <p:spPr>
            <a:xfrm>
              <a:off x="1974961" y="297924"/>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599" name="Google Shape;1490;p80">
              <a:extLst>
                <a:ext uri="{FF2B5EF4-FFF2-40B4-BE49-F238E27FC236}">
                  <a16:creationId xmlns:a16="http://schemas.microsoft.com/office/drawing/2014/main" id="{38CE10FB-D245-4296-B01F-8C1F003F0185}"/>
                </a:ext>
              </a:extLst>
            </p:cNvPr>
            <p:cNvSpPr/>
            <p:nvPr/>
          </p:nvSpPr>
          <p:spPr>
            <a:xfrm>
              <a:off x="1914852" y="44819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0" name="Google Shape;1491;p80">
              <a:extLst>
                <a:ext uri="{FF2B5EF4-FFF2-40B4-BE49-F238E27FC236}">
                  <a16:creationId xmlns:a16="http://schemas.microsoft.com/office/drawing/2014/main" id="{8CC27B49-C7F1-4E42-AE5A-7A723BF32EDF}"/>
                </a:ext>
              </a:extLst>
            </p:cNvPr>
            <p:cNvSpPr/>
            <p:nvPr/>
          </p:nvSpPr>
          <p:spPr>
            <a:xfrm>
              <a:off x="1980972" y="44819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1" name="Google Shape;1492;p80">
              <a:extLst>
                <a:ext uri="{FF2B5EF4-FFF2-40B4-BE49-F238E27FC236}">
                  <a16:creationId xmlns:a16="http://schemas.microsoft.com/office/drawing/2014/main" id="{350F124E-5DD4-4F25-8078-7E6E155E0103}"/>
                </a:ext>
              </a:extLst>
            </p:cNvPr>
            <p:cNvSpPr/>
            <p:nvPr/>
          </p:nvSpPr>
          <p:spPr>
            <a:xfrm>
              <a:off x="1896820" y="358033"/>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2" name="Google Shape;1493;p80">
              <a:extLst>
                <a:ext uri="{FF2B5EF4-FFF2-40B4-BE49-F238E27FC236}">
                  <a16:creationId xmlns:a16="http://schemas.microsoft.com/office/drawing/2014/main" id="{4FA07A3A-14D1-4845-9CC6-5C351E741E13}"/>
                </a:ext>
              </a:extLst>
            </p:cNvPr>
            <p:cNvSpPr/>
            <p:nvPr/>
          </p:nvSpPr>
          <p:spPr>
            <a:xfrm>
              <a:off x="1980972" y="34000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3" name="Google Shape;1494;p80">
              <a:extLst>
                <a:ext uri="{FF2B5EF4-FFF2-40B4-BE49-F238E27FC236}">
                  <a16:creationId xmlns:a16="http://schemas.microsoft.com/office/drawing/2014/main" id="{CDE8892A-759F-400E-A6D1-0FB8A783EE6B}"/>
                </a:ext>
              </a:extLst>
            </p:cNvPr>
            <p:cNvSpPr/>
            <p:nvPr/>
          </p:nvSpPr>
          <p:spPr>
            <a:xfrm>
              <a:off x="2351027" y="120989"/>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4" name="Google Shape;1495;p80">
              <a:extLst>
                <a:ext uri="{FF2B5EF4-FFF2-40B4-BE49-F238E27FC236}">
                  <a16:creationId xmlns:a16="http://schemas.microsoft.com/office/drawing/2014/main" id="{6A4A7EDA-8709-4056-A62E-5D513605C805}"/>
                </a:ext>
              </a:extLst>
            </p:cNvPr>
            <p:cNvSpPr/>
            <p:nvPr/>
          </p:nvSpPr>
          <p:spPr>
            <a:xfrm>
              <a:off x="2351027" y="106705"/>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5" name="Google Shape;1496;p80">
              <a:extLst>
                <a:ext uri="{FF2B5EF4-FFF2-40B4-BE49-F238E27FC236}">
                  <a16:creationId xmlns:a16="http://schemas.microsoft.com/office/drawing/2014/main" id="{452ED563-3053-40C3-8DE9-91C01973B780}"/>
                </a:ext>
              </a:extLst>
            </p:cNvPr>
            <p:cNvSpPr/>
            <p:nvPr/>
          </p:nvSpPr>
          <p:spPr>
            <a:xfrm>
              <a:off x="2339005" y="30825"/>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6" name="Google Shape;1497;p80">
              <a:extLst>
                <a:ext uri="{FF2B5EF4-FFF2-40B4-BE49-F238E27FC236}">
                  <a16:creationId xmlns:a16="http://schemas.microsoft.com/office/drawing/2014/main" id="{87DB58D0-56BE-4A0C-864C-677671F1B3C5}"/>
                </a:ext>
              </a:extLst>
            </p:cNvPr>
            <p:cNvSpPr/>
            <p:nvPr/>
          </p:nvSpPr>
          <p:spPr>
            <a:xfrm>
              <a:off x="2459223" y="36836"/>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7" name="Google Shape;1498;p80">
              <a:extLst>
                <a:ext uri="{FF2B5EF4-FFF2-40B4-BE49-F238E27FC236}">
                  <a16:creationId xmlns:a16="http://schemas.microsoft.com/office/drawing/2014/main" id="{CFCF220F-158A-44CB-BC9F-EE463401619D}"/>
                </a:ext>
              </a:extLst>
            </p:cNvPr>
            <p:cNvSpPr/>
            <p:nvPr/>
          </p:nvSpPr>
          <p:spPr>
            <a:xfrm>
              <a:off x="2513321" y="30825"/>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8" name="Google Shape;1499;p80">
              <a:extLst>
                <a:ext uri="{FF2B5EF4-FFF2-40B4-BE49-F238E27FC236}">
                  <a16:creationId xmlns:a16="http://schemas.microsoft.com/office/drawing/2014/main" id="{FF26CC4E-2F71-4BBE-A304-19E72F77B699}"/>
                </a:ext>
              </a:extLst>
            </p:cNvPr>
            <p:cNvSpPr/>
            <p:nvPr/>
          </p:nvSpPr>
          <p:spPr>
            <a:xfrm>
              <a:off x="2417147" y="199130"/>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09" name="Google Shape;1500;p80">
              <a:extLst>
                <a:ext uri="{FF2B5EF4-FFF2-40B4-BE49-F238E27FC236}">
                  <a16:creationId xmlns:a16="http://schemas.microsoft.com/office/drawing/2014/main" id="{77BA3F7C-7541-4B54-8C2C-B49EE12351BF}"/>
                </a:ext>
              </a:extLst>
            </p:cNvPr>
            <p:cNvSpPr/>
            <p:nvPr/>
          </p:nvSpPr>
          <p:spPr>
            <a:xfrm>
              <a:off x="2470928" y="187108"/>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0" name="Google Shape;1501;p80">
              <a:extLst>
                <a:ext uri="{FF2B5EF4-FFF2-40B4-BE49-F238E27FC236}">
                  <a16:creationId xmlns:a16="http://schemas.microsoft.com/office/drawing/2014/main" id="{9FE8DCA1-34C1-448D-A4F8-FE9D992221B9}"/>
                </a:ext>
              </a:extLst>
            </p:cNvPr>
            <p:cNvSpPr/>
            <p:nvPr/>
          </p:nvSpPr>
          <p:spPr>
            <a:xfrm>
              <a:off x="2435180" y="301315"/>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1" name="Google Shape;1502;p80">
              <a:extLst>
                <a:ext uri="{FF2B5EF4-FFF2-40B4-BE49-F238E27FC236}">
                  <a16:creationId xmlns:a16="http://schemas.microsoft.com/office/drawing/2014/main" id="{24ECDAF6-8AE0-42BE-B8E0-0705C39E291C}"/>
                </a:ext>
              </a:extLst>
            </p:cNvPr>
            <p:cNvSpPr/>
            <p:nvPr/>
          </p:nvSpPr>
          <p:spPr>
            <a:xfrm>
              <a:off x="2375071" y="451587"/>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2" name="Google Shape;1503;p80">
              <a:extLst>
                <a:ext uri="{FF2B5EF4-FFF2-40B4-BE49-F238E27FC236}">
                  <a16:creationId xmlns:a16="http://schemas.microsoft.com/office/drawing/2014/main" id="{E35E79DC-2526-45C4-BDD2-976203ABE772}"/>
                </a:ext>
              </a:extLst>
            </p:cNvPr>
            <p:cNvSpPr/>
            <p:nvPr/>
          </p:nvSpPr>
          <p:spPr>
            <a:xfrm>
              <a:off x="2441191" y="451587"/>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3" name="Google Shape;1504;p80">
              <a:extLst>
                <a:ext uri="{FF2B5EF4-FFF2-40B4-BE49-F238E27FC236}">
                  <a16:creationId xmlns:a16="http://schemas.microsoft.com/office/drawing/2014/main" id="{FCEB7402-701C-4BBA-A651-9748B5E5D61B}"/>
                </a:ext>
              </a:extLst>
            </p:cNvPr>
            <p:cNvSpPr/>
            <p:nvPr/>
          </p:nvSpPr>
          <p:spPr>
            <a:xfrm>
              <a:off x="2357038" y="361424"/>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4" name="Google Shape;1505;p80">
              <a:extLst>
                <a:ext uri="{FF2B5EF4-FFF2-40B4-BE49-F238E27FC236}">
                  <a16:creationId xmlns:a16="http://schemas.microsoft.com/office/drawing/2014/main" id="{F263C1C7-A263-4646-B35B-CB701C2D70E3}"/>
                </a:ext>
              </a:extLst>
            </p:cNvPr>
            <p:cNvSpPr/>
            <p:nvPr/>
          </p:nvSpPr>
          <p:spPr>
            <a:xfrm>
              <a:off x="2441191" y="343391"/>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5" name="Google Shape;1506;p80">
              <a:extLst>
                <a:ext uri="{FF2B5EF4-FFF2-40B4-BE49-F238E27FC236}">
                  <a16:creationId xmlns:a16="http://schemas.microsoft.com/office/drawing/2014/main" id="{3481CAC8-76F7-4F78-A36B-DAA4DA2E239A}"/>
                </a:ext>
              </a:extLst>
            </p:cNvPr>
            <p:cNvSpPr/>
            <p:nvPr/>
          </p:nvSpPr>
          <p:spPr>
            <a:xfrm>
              <a:off x="2831898" y="133010"/>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6" name="Google Shape;1507;p80">
              <a:extLst>
                <a:ext uri="{FF2B5EF4-FFF2-40B4-BE49-F238E27FC236}">
                  <a16:creationId xmlns:a16="http://schemas.microsoft.com/office/drawing/2014/main" id="{87BE8C3C-DC20-4B37-8AD4-331D1FBFE8CE}"/>
                </a:ext>
              </a:extLst>
            </p:cNvPr>
            <p:cNvSpPr/>
            <p:nvPr/>
          </p:nvSpPr>
          <p:spPr>
            <a:xfrm>
              <a:off x="2831898" y="118727"/>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7" name="Google Shape;1508;p80">
              <a:extLst>
                <a:ext uri="{FF2B5EF4-FFF2-40B4-BE49-F238E27FC236}">
                  <a16:creationId xmlns:a16="http://schemas.microsoft.com/office/drawing/2014/main" id="{1E9BA5A6-3B01-45B1-9FCD-419631BDE4B7}"/>
                </a:ext>
              </a:extLst>
            </p:cNvPr>
            <p:cNvSpPr/>
            <p:nvPr/>
          </p:nvSpPr>
          <p:spPr>
            <a:xfrm>
              <a:off x="2819876" y="42847"/>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8" name="Google Shape;1509;p80">
              <a:extLst>
                <a:ext uri="{FF2B5EF4-FFF2-40B4-BE49-F238E27FC236}">
                  <a16:creationId xmlns:a16="http://schemas.microsoft.com/office/drawing/2014/main" id="{22B3E469-F75A-4000-8035-E591E199F28F}"/>
                </a:ext>
              </a:extLst>
            </p:cNvPr>
            <p:cNvSpPr/>
            <p:nvPr/>
          </p:nvSpPr>
          <p:spPr>
            <a:xfrm>
              <a:off x="2940094" y="48858"/>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19" name="Google Shape;1510;p80">
              <a:extLst>
                <a:ext uri="{FF2B5EF4-FFF2-40B4-BE49-F238E27FC236}">
                  <a16:creationId xmlns:a16="http://schemas.microsoft.com/office/drawing/2014/main" id="{DA9EAAF0-CCB6-48E6-98D9-F55B815EE557}"/>
                </a:ext>
              </a:extLst>
            </p:cNvPr>
            <p:cNvSpPr/>
            <p:nvPr/>
          </p:nvSpPr>
          <p:spPr>
            <a:xfrm>
              <a:off x="2994192" y="42847"/>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0" name="Google Shape;1511;p80">
              <a:extLst>
                <a:ext uri="{FF2B5EF4-FFF2-40B4-BE49-F238E27FC236}">
                  <a16:creationId xmlns:a16="http://schemas.microsoft.com/office/drawing/2014/main" id="{C8A7FF0A-5056-4FA0-B145-C8EFDFDEEBF4}"/>
                </a:ext>
              </a:extLst>
            </p:cNvPr>
            <p:cNvSpPr/>
            <p:nvPr/>
          </p:nvSpPr>
          <p:spPr>
            <a:xfrm>
              <a:off x="2898018" y="211152"/>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1" name="Google Shape;1512;p80">
              <a:extLst>
                <a:ext uri="{FF2B5EF4-FFF2-40B4-BE49-F238E27FC236}">
                  <a16:creationId xmlns:a16="http://schemas.microsoft.com/office/drawing/2014/main" id="{055088FB-E2DA-41E6-A40C-87028D2B6590}"/>
                </a:ext>
              </a:extLst>
            </p:cNvPr>
            <p:cNvSpPr/>
            <p:nvPr/>
          </p:nvSpPr>
          <p:spPr>
            <a:xfrm>
              <a:off x="2951798" y="199130"/>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2" name="Google Shape;1513;p80">
              <a:extLst>
                <a:ext uri="{FF2B5EF4-FFF2-40B4-BE49-F238E27FC236}">
                  <a16:creationId xmlns:a16="http://schemas.microsoft.com/office/drawing/2014/main" id="{8BBDCF08-C00A-4321-8105-5DCFA19E5F61}"/>
                </a:ext>
              </a:extLst>
            </p:cNvPr>
            <p:cNvSpPr/>
            <p:nvPr/>
          </p:nvSpPr>
          <p:spPr>
            <a:xfrm>
              <a:off x="2916050" y="313337"/>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3" name="Google Shape;1514;p80">
              <a:extLst>
                <a:ext uri="{FF2B5EF4-FFF2-40B4-BE49-F238E27FC236}">
                  <a16:creationId xmlns:a16="http://schemas.microsoft.com/office/drawing/2014/main" id="{6F1FAD5B-64A0-446B-B5B8-27364C6F4AE1}"/>
                </a:ext>
              </a:extLst>
            </p:cNvPr>
            <p:cNvSpPr/>
            <p:nvPr/>
          </p:nvSpPr>
          <p:spPr>
            <a:xfrm>
              <a:off x="2855942" y="463609"/>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4" name="Google Shape;1515;p80">
              <a:extLst>
                <a:ext uri="{FF2B5EF4-FFF2-40B4-BE49-F238E27FC236}">
                  <a16:creationId xmlns:a16="http://schemas.microsoft.com/office/drawing/2014/main" id="{95E2A2A0-F4A3-4D29-BE52-0200309E9687}"/>
                </a:ext>
              </a:extLst>
            </p:cNvPr>
            <p:cNvSpPr/>
            <p:nvPr/>
          </p:nvSpPr>
          <p:spPr>
            <a:xfrm>
              <a:off x="2922061" y="463609"/>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5" name="Google Shape;1516;p80">
              <a:extLst>
                <a:ext uri="{FF2B5EF4-FFF2-40B4-BE49-F238E27FC236}">
                  <a16:creationId xmlns:a16="http://schemas.microsoft.com/office/drawing/2014/main" id="{014D1F3A-B23A-43BC-BE36-84F4A23157FA}"/>
                </a:ext>
              </a:extLst>
            </p:cNvPr>
            <p:cNvSpPr/>
            <p:nvPr/>
          </p:nvSpPr>
          <p:spPr>
            <a:xfrm>
              <a:off x="2837909" y="373446"/>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6" name="Google Shape;1517;p80">
              <a:extLst>
                <a:ext uri="{FF2B5EF4-FFF2-40B4-BE49-F238E27FC236}">
                  <a16:creationId xmlns:a16="http://schemas.microsoft.com/office/drawing/2014/main" id="{F05D9B52-5313-42B6-9C5E-9D20235CDB5B}"/>
                </a:ext>
              </a:extLst>
            </p:cNvPr>
            <p:cNvSpPr/>
            <p:nvPr/>
          </p:nvSpPr>
          <p:spPr>
            <a:xfrm>
              <a:off x="2922061" y="355413"/>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7" name="Google Shape;1518;p80">
              <a:extLst>
                <a:ext uri="{FF2B5EF4-FFF2-40B4-BE49-F238E27FC236}">
                  <a16:creationId xmlns:a16="http://schemas.microsoft.com/office/drawing/2014/main" id="{311107A3-6185-4F88-9465-EEAE0E402842}"/>
                </a:ext>
              </a:extLst>
            </p:cNvPr>
            <p:cNvSpPr/>
            <p:nvPr/>
          </p:nvSpPr>
          <p:spPr>
            <a:xfrm>
              <a:off x="3292116" y="136402"/>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8" name="Google Shape;1519;p80">
              <a:extLst>
                <a:ext uri="{FF2B5EF4-FFF2-40B4-BE49-F238E27FC236}">
                  <a16:creationId xmlns:a16="http://schemas.microsoft.com/office/drawing/2014/main" id="{0A48C544-F88D-4256-AED1-D5AC333BB8C2}"/>
                </a:ext>
              </a:extLst>
            </p:cNvPr>
            <p:cNvSpPr/>
            <p:nvPr/>
          </p:nvSpPr>
          <p:spPr>
            <a:xfrm>
              <a:off x="3292116" y="122118"/>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29" name="Google Shape;1520;p80">
              <a:extLst>
                <a:ext uri="{FF2B5EF4-FFF2-40B4-BE49-F238E27FC236}">
                  <a16:creationId xmlns:a16="http://schemas.microsoft.com/office/drawing/2014/main" id="{14D6ADB9-CCA3-4E36-8565-30DEAA2E3FC1}"/>
                </a:ext>
              </a:extLst>
            </p:cNvPr>
            <p:cNvSpPr/>
            <p:nvPr/>
          </p:nvSpPr>
          <p:spPr>
            <a:xfrm>
              <a:off x="3280095" y="46238"/>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0" name="Google Shape;1521;p80">
              <a:extLst>
                <a:ext uri="{FF2B5EF4-FFF2-40B4-BE49-F238E27FC236}">
                  <a16:creationId xmlns:a16="http://schemas.microsoft.com/office/drawing/2014/main" id="{F326D8EB-DFAA-4CB0-8844-F098DEBFC7C9}"/>
                </a:ext>
              </a:extLst>
            </p:cNvPr>
            <p:cNvSpPr/>
            <p:nvPr/>
          </p:nvSpPr>
          <p:spPr>
            <a:xfrm>
              <a:off x="3400312" y="52249"/>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1" name="Google Shape;1522;p80">
              <a:extLst>
                <a:ext uri="{FF2B5EF4-FFF2-40B4-BE49-F238E27FC236}">
                  <a16:creationId xmlns:a16="http://schemas.microsoft.com/office/drawing/2014/main" id="{5AC1756E-A314-4F0A-8D6E-4D3299ECDEEE}"/>
                </a:ext>
              </a:extLst>
            </p:cNvPr>
            <p:cNvSpPr/>
            <p:nvPr/>
          </p:nvSpPr>
          <p:spPr>
            <a:xfrm>
              <a:off x="3454410" y="46238"/>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2" name="Google Shape;1523;p80">
              <a:extLst>
                <a:ext uri="{FF2B5EF4-FFF2-40B4-BE49-F238E27FC236}">
                  <a16:creationId xmlns:a16="http://schemas.microsoft.com/office/drawing/2014/main" id="{43C8FA58-5CB4-436E-B535-CF21CDE03EEB}"/>
                </a:ext>
              </a:extLst>
            </p:cNvPr>
            <p:cNvSpPr/>
            <p:nvPr/>
          </p:nvSpPr>
          <p:spPr>
            <a:xfrm>
              <a:off x="3358236" y="214543"/>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3" name="Google Shape;1524;p80">
              <a:extLst>
                <a:ext uri="{FF2B5EF4-FFF2-40B4-BE49-F238E27FC236}">
                  <a16:creationId xmlns:a16="http://schemas.microsoft.com/office/drawing/2014/main" id="{CDAA2732-92EC-44F0-9838-79245F7C998F}"/>
                </a:ext>
              </a:extLst>
            </p:cNvPr>
            <p:cNvSpPr/>
            <p:nvPr/>
          </p:nvSpPr>
          <p:spPr>
            <a:xfrm>
              <a:off x="3412016" y="202521"/>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4" name="Google Shape;1525;p80">
              <a:extLst>
                <a:ext uri="{FF2B5EF4-FFF2-40B4-BE49-F238E27FC236}">
                  <a16:creationId xmlns:a16="http://schemas.microsoft.com/office/drawing/2014/main" id="{C3A438CD-140A-464A-99F2-4133F02A5DC4}"/>
                </a:ext>
              </a:extLst>
            </p:cNvPr>
            <p:cNvSpPr/>
            <p:nvPr/>
          </p:nvSpPr>
          <p:spPr>
            <a:xfrm>
              <a:off x="3376269" y="316728"/>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5" name="Google Shape;1526;p80">
              <a:extLst>
                <a:ext uri="{FF2B5EF4-FFF2-40B4-BE49-F238E27FC236}">
                  <a16:creationId xmlns:a16="http://schemas.microsoft.com/office/drawing/2014/main" id="{973CE2D6-40AA-496C-9889-BDDD7A40D16A}"/>
                </a:ext>
              </a:extLst>
            </p:cNvPr>
            <p:cNvSpPr/>
            <p:nvPr/>
          </p:nvSpPr>
          <p:spPr>
            <a:xfrm>
              <a:off x="3316160" y="467000"/>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6" name="Google Shape;1527;p80">
              <a:extLst>
                <a:ext uri="{FF2B5EF4-FFF2-40B4-BE49-F238E27FC236}">
                  <a16:creationId xmlns:a16="http://schemas.microsoft.com/office/drawing/2014/main" id="{F0D5F847-22BA-4055-B98D-75EE5DC1C293}"/>
                </a:ext>
              </a:extLst>
            </p:cNvPr>
            <p:cNvSpPr/>
            <p:nvPr/>
          </p:nvSpPr>
          <p:spPr>
            <a:xfrm>
              <a:off x="3382280" y="467000"/>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7" name="Google Shape;1528;p80">
              <a:extLst>
                <a:ext uri="{FF2B5EF4-FFF2-40B4-BE49-F238E27FC236}">
                  <a16:creationId xmlns:a16="http://schemas.microsoft.com/office/drawing/2014/main" id="{CF75F112-4338-465E-AF4A-E5C6DBAD8A83}"/>
                </a:ext>
              </a:extLst>
            </p:cNvPr>
            <p:cNvSpPr/>
            <p:nvPr/>
          </p:nvSpPr>
          <p:spPr>
            <a:xfrm>
              <a:off x="3298127" y="376837"/>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38" name="Google Shape;1529;p80">
              <a:extLst>
                <a:ext uri="{FF2B5EF4-FFF2-40B4-BE49-F238E27FC236}">
                  <a16:creationId xmlns:a16="http://schemas.microsoft.com/office/drawing/2014/main" id="{F935BDAE-743D-461A-B5A0-B8BE9E72D502}"/>
                </a:ext>
              </a:extLst>
            </p:cNvPr>
            <p:cNvSpPr/>
            <p:nvPr/>
          </p:nvSpPr>
          <p:spPr>
            <a:xfrm>
              <a:off x="3382280" y="358804"/>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grpSp>
      <p:grpSp>
        <p:nvGrpSpPr>
          <p:cNvPr id="639" name="Google Shape;1433;p80">
            <a:extLst>
              <a:ext uri="{FF2B5EF4-FFF2-40B4-BE49-F238E27FC236}">
                <a16:creationId xmlns:a16="http://schemas.microsoft.com/office/drawing/2014/main" id="{477737B1-8C17-4CA7-A90E-C5DB777B3EF3}"/>
              </a:ext>
            </a:extLst>
          </p:cNvPr>
          <p:cNvGrpSpPr/>
          <p:nvPr/>
        </p:nvGrpSpPr>
        <p:grpSpPr>
          <a:xfrm>
            <a:off x="1261031" y="5171833"/>
            <a:ext cx="3496476" cy="581210"/>
            <a:chOff x="0" y="0"/>
            <a:chExt cx="3496476" cy="581210"/>
          </a:xfrm>
        </p:grpSpPr>
        <p:sp>
          <p:nvSpPr>
            <p:cNvPr id="640" name="Google Shape;1434;p80">
              <a:extLst>
                <a:ext uri="{FF2B5EF4-FFF2-40B4-BE49-F238E27FC236}">
                  <a16:creationId xmlns:a16="http://schemas.microsoft.com/office/drawing/2014/main" id="{8CD5685D-A78C-4705-B7F0-74D63C2884EA}"/>
                </a:ext>
              </a:extLst>
            </p:cNvPr>
            <p:cNvSpPr/>
            <p:nvPr/>
          </p:nvSpPr>
          <p:spPr>
            <a:xfrm>
              <a:off x="12021" y="90163"/>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1" name="Google Shape;1435;p80">
              <a:extLst>
                <a:ext uri="{FF2B5EF4-FFF2-40B4-BE49-F238E27FC236}">
                  <a16:creationId xmlns:a16="http://schemas.microsoft.com/office/drawing/2014/main" id="{08BEA36B-A00E-425F-A873-A044222D87A1}"/>
                </a:ext>
              </a:extLst>
            </p:cNvPr>
            <p:cNvSpPr/>
            <p:nvPr/>
          </p:nvSpPr>
          <p:spPr>
            <a:xfrm>
              <a:off x="12021" y="75879"/>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2" name="Google Shape;1436;p80">
              <a:extLst>
                <a:ext uri="{FF2B5EF4-FFF2-40B4-BE49-F238E27FC236}">
                  <a16:creationId xmlns:a16="http://schemas.microsoft.com/office/drawing/2014/main" id="{EC833533-CB2C-45F0-8D93-4EA8B6FA62CA}"/>
                </a:ext>
              </a:extLst>
            </p:cNvPr>
            <p:cNvSpPr/>
            <p:nvPr/>
          </p:nvSpPr>
          <p:spPr>
            <a:xfrm>
              <a:off x="0" y="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3" name="Google Shape;1437;p80">
              <a:extLst>
                <a:ext uri="{FF2B5EF4-FFF2-40B4-BE49-F238E27FC236}">
                  <a16:creationId xmlns:a16="http://schemas.microsoft.com/office/drawing/2014/main" id="{61DDA51B-3F67-4F8E-ADA1-5E35959E742A}"/>
                </a:ext>
              </a:extLst>
            </p:cNvPr>
            <p:cNvSpPr/>
            <p:nvPr/>
          </p:nvSpPr>
          <p:spPr>
            <a:xfrm>
              <a:off x="120217" y="6010"/>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4" name="Google Shape;1438;p80">
              <a:extLst>
                <a:ext uri="{FF2B5EF4-FFF2-40B4-BE49-F238E27FC236}">
                  <a16:creationId xmlns:a16="http://schemas.microsoft.com/office/drawing/2014/main" id="{BBD1E07E-0AEE-4C53-855C-9733FCD0502D}"/>
                </a:ext>
              </a:extLst>
            </p:cNvPr>
            <p:cNvSpPr/>
            <p:nvPr/>
          </p:nvSpPr>
          <p:spPr>
            <a:xfrm>
              <a:off x="174315" y="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5" name="Google Shape;1439;p80">
              <a:extLst>
                <a:ext uri="{FF2B5EF4-FFF2-40B4-BE49-F238E27FC236}">
                  <a16:creationId xmlns:a16="http://schemas.microsoft.com/office/drawing/2014/main" id="{DF4B7125-F8E0-4191-BA1C-F9746D19F519}"/>
                </a:ext>
              </a:extLst>
            </p:cNvPr>
            <p:cNvSpPr/>
            <p:nvPr/>
          </p:nvSpPr>
          <p:spPr>
            <a:xfrm>
              <a:off x="78141" y="168304"/>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6" name="Google Shape;1440;p80">
              <a:extLst>
                <a:ext uri="{FF2B5EF4-FFF2-40B4-BE49-F238E27FC236}">
                  <a16:creationId xmlns:a16="http://schemas.microsoft.com/office/drawing/2014/main" id="{5A6B328B-A256-4C81-8C24-7711EC44F523}"/>
                </a:ext>
              </a:extLst>
            </p:cNvPr>
            <p:cNvSpPr/>
            <p:nvPr/>
          </p:nvSpPr>
          <p:spPr>
            <a:xfrm>
              <a:off x="131921" y="15628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7" name="Google Shape;1441;p80">
              <a:extLst>
                <a:ext uri="{FF2B5EF4-FFF2-40B4-BE49-F238E27FC236}">
                  <a16:creationId xmlns:a16="http://schemas.microsoft.com/office/drawing/2014/main" id="{E64A7066-08F9-488B-B04E-9CAF50041682}"/>
                </a:ext>
              </a:extLst>
            </p:cNvPr>
            <p:cNvSpPr/>
            <p:nvPr/>
          </p:nvSpPr>
          <p:spPr>
            <a:xfrm>
              <a:off x="96174" y="270489"/>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8" name="Google Shape;1442;p80">
              <a:extLst>
                <a:ext uri="{FF2B5EF4-FFF2-40B4-BE49-F238E27FC236}">
                  <a16:creationId xmlns:a16="http://schemas.microsoft.com/office/drawing/2014/main" id="{B566BDF6-E1FB-4EC3-81CC-1293282BCE1D}"/>
                </a:ext>
              </a:extLst>
            </p:cNvPr>
            <p:cNvSpPr/>
            <p:nvPr/>
          </p:nvSpPr>
          <p:spPr>
            <a:xfrm>
              <a:off x="36065" y="420761"/>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49" name="Google Shape;1443;p80">
              <a:extLst>
                <a:ext uri="{FF2B5EF4-FFF2-40B4-BE49-F238E27FC236}">
                  <a16:creationId xmlns:a16="http://schemas.microsoft.com/office/drawing/2014/main" id="{5DCCDD3B-1481-4FFB-B8D9-E1BB6AD5209C}"/>
                </a:ext>
              </a:extLst>
            </p:cNvPr>
            <p:cNvSpPr/>
            <p:nvPr/>
          </p:nvSpPr>
          <p:spPr>
            <a:xfrm>
              <a:off x="102185" y="420761"/>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0" name="Google Shape;1444;p80">
              <a:extLst>
                <a:ext uri="{FF2B5EF4-FFF2-40B4-BE49-F238E27FC236}">
                  <a16:creationId xmlns:a16="http://schemas.microsoft.com/office/drawing/2014/main" id="{DD9D97B2-60EF-4E97-9561-E0A86B0FD452}"/>
                </a:ext>
              </a:extLst>
            </p:cNvPr>
            <p:cNvSpPr/>
            <p:nvPr/>
          </p:nvSpPr>
          <p:spPr>
            <a:xfrm>
              <a:off x="18032" y="330598"/>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1" name="Google Shape;1445;p80">
              <a:extLst>
                <a:ext uri="{FF2B5EF4-FFF2-40B4-BE49-F238E27FC236}">
                  <a16:creationId xmlns:a16="http://schemas.microsoft.com/office/drawing/2014/main" id="{214E60FE-74DB-419B-928C-D56D9B6FF04B}"/>
                </a:ext>
              </a:extLst>
            </p:cNvPr>
            <p:cNvSpPr/>
            <p:nvPr/>
          </p:nvSpPr>
          <p:spPr>
            <a:xfrm>
              <a:off x="102185" y="312565"/>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2" name="Google Shape;1446;p80">
              <a:extLst>
                <a:ext uri="{FF2B5EF4-FFF2-40B4-BE49-F238E27FC236}">
                  <a16:creationId xmlns:a16="http://schemas.microsoft.com/office/drawing/2014/main" id="{FF38A7DA-5DD4-4899-B7C8-912282C31F3A}"/>
                </a:ext>
              </a:extLst>
            </p:cNvPr>
            <p:cNvSpPr/>
            <p:nvPr/>
          </p:nvSpPr>
          <p:spPr>
            <a:xfrm>
              <a:off x="472240" y="93554"/>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3" name="Google Shape;1447;p80">
              <a:extLst>
                <a:ext uri="{FF2B5EF4-FFF2-40B4-BE49-F238E27FC236}">
                  <a16:creationId xmlns:a16="http://schemas.microsoft.com/office/drawing/2014/main" id="{A311AEDD-70E7-4AB8-9FEC-3BD7170E3DDF}"/>
                </a:ext>
              </a:extLst>
            </p:cNvPr>
            <p:cNvSpPr/>
            <p:nvPr/>
          </p:nvSpPr>
          <p:spPr>
            <a:xfrm>
              <a:off x="472240" y="79270"/>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4" name="Google Shape;1448;p80">
              <a:extLst>
                <a:ext uri="{FF2B5EF4-FFF2-40B4-BE49-F238E27FC236}">
                  <a16:creationId xmlns:a16="http://schemas.microsoft.com/office/drawing/2014/main" id="{74237C50-6F80-4686-B574-F7645DFDC33A}"/>
                </a:ext>
              </a:extLst>
            </p:cNvPr>
            <p:cNvSpPr/>
            <p:nvPr/>
          </p:nvSpPr>
          <p:spPr>
            <a:xfrm>
              <a:off x="460218" y="3390"/>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5" name="Google Shape;1449;p80">
              <a:extLst>
                <a:ext uri="{FF2B5EF4-FFF2-40B4-BE49-F238E27FC236}">
                  <a16:creationId xmlns:a16="http://schemas.microsoft.com/office/drawing/2014/main" id="{B8623F91-C583-4A3C-AF0B-D991F2DE39D1}"/>
                </a:ext>
              </a:extLst>
            </p:cNvPr>
            <p:cNvSpPr/>
            <p:nvPr/>
          </p:nvSpPr>
          <p:spPr>
            <a:xfrm>
              <a:off x="580436" y="9401"/>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6" name="Google Shape;1450;p80">
              <a:extLst>
                <a:ext uri="{FF2B5EF4-FFF2-40B4-BE49-F238E27FC236}">
                  <a16:creationId xmlns:a16="http://schemas.microsoft.com/office/drawing/2014/main" id="{E22AE4F2-95F2-4483-875F-1437A9AE2520}"/>
                </a:ext>
              </a:extLst>
            </p:cNvPr>
            <p:cNvSpPr/>
            <p:nvPr/>
          </p:nvSpPr>
          <p:spPr>
            <a:xfrm>
              <a:off x="634534" y="3390"/>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7" name="Google Shape;1451;p80">
              <a:extLst>
                <a:ext uri="{FF2B5EF4-FFF2-40B4-BE49-F238E27FC236}">
                  <a16:creationId xmlns:a16="http://schemas.microsoft.com/office/drawing/2014/main" id="{AC7CF5C5-BD8D-4588-98DC-93E150D9146B}"/>
                </a:ext>
              </a:extLst>
            </p:cNvPr>
            <p:cNvSpPr/>
            <p:nvPr/>
          </p:nvSpPr>
          <p:spPr>
            <a:xfrm>
              <a:off x="538359" y="171695"/>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8" name="Google Shape;1452;p80">
              <a:extLst>
                <a:ext uri="{FF2B5EF4-FFF2-40B4-BE49-F238E27FC236}">
                  <a16:creationId xmlns:a16="http://schemas.microsoft.com/office/drawing/2014/main" id="{22CECA4B-73F6-4CAD-B8D8-870AE3900448}"/>
                </a:ext>
              </a:extLst>
            </p:cNvPr>
            <p:cNvSpPr/>
            <p:nvPr/>
          </p:nvSpPr>
          <p:spPr>
            <a:xfrm>
              <a:off x="592140" y="159673"/>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59" name="Google Shape;1453;p80">
              <a:extLst>
                <a:ext uri="{FF2B5EF4-FFF2-40B4-BE49-F238E27FC236}">
                  <a16:creationId xmlns:a16="http://schemas.microsoft.com/office/drawing/2014/main" id="{D29C464E-2A4C-421D-8D0E-241AB349ED9B}"/>
                </a:ext>
              </a:extLst>
            </p:cNvPr>
            <p:cNvSpPr/>
            <p:nvPr/>
          </p:nvSpPr>
          <p:spPr>
            <a:xfrm>
              <a:off x="556392" y="273880"/>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0" name="Google Shape;1454;p80">
              <a:extLst>
                <a:ext uri="{FF2B5EF4-FFF2-40B4-BE49-F238E27FC236}">
                  <a16:creationId xmlns:a16="http://schemas.microsoft.com/office/drawing/2014/main" id="{8C3404EE-F7DF-4381-9D71-BCA3D13176CE}"/>
                </a:ext>
              </a:extLst>
            </p:cNvPr>
            <p:cNvSpPr/>
            <p:nvPr/>
          </p:nvSpPr>
          <p:spPr>
            <a:xfrm>
              <a:off x="496283" y="424153"/>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1" name="Google Shape;1455;p80">
              <a:extLst>
                <a:ext uri="{FF2B5EF4-FFF2-40B4-BE49-F238E27FC236}">
                  <a16:creationId xmlns:a16="http://schemas.microsoft.com/office/drawing/2014/main" id="{DD1D56A0-5527-48DB-993C-D8569D931FC5}"/>
                </a:ext>
              </a:extLst>
            </p:cNvPr>
            <p:cNvSpPr/>
            <p:nvPr/>
          </p:nvSpPr>
          <p:spPr>
            <a:xfrm>
              <a:off x="562403" y="424153"/>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2" name="Google Shape;1456;p80">
              <a:extLst>
                <a:ext uri="{FF2B5EF4-FFF2-40B4-BE49-F238E27FC236}">
                  <a16:creationId xmlns:a16="http://schemas.microsoft.com/office/drawing/2014/main" id="{9B0C44A7-57CC-4FF6-A96D-54B4CBB18B6C}"/>
                </a:ext>
              </a:extLst>
            </p:cNvPr>
            <p:cNvSpPr/>
            <p:nvPr/>
          </p:nvSpPr>
          <p:spPr>
            <a:xfrm>
              <a:off x="478251" y="333989"/>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3" name="Google Shape;1457;p80">
              <a:extLst>
                <a:ext uri="{FF2B5EF4-FFF2-40B4-BE49-F238E27FC236}">
                  <a16:creationId xmlns:a16="http://schemas.microsoft.com/office/drawing/2014/main" id="{18157DDD-68FC-4EB7-83A5-4417244C2851}"/>
                </a:ext>
              </a:extLst>
            </p:cNvPr>
            <p:cNvSpPr/>
            <p:nvPr/>
          </p:nvSpPr>
          <p:spPr>
            <a:xfrm>
              <a:off x="562403" y="315957"/>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4" name="Google Shape;1458;p80">
              <a:extLst>
                <a:ext uri="{FF2B5EF4-FFF2-40B4-BE49-F238E27FC236}">
                  <a16:creationId xmlns:a16="http://schemas.microsoft.com/office/drawing/2014/main" id="{F1653FA4-AA7C-45FF-B210-0E7027B7B0A6}"/>
                </a:ext>
              </a:extLst>
            </p:cNvPr>
            <p:cNvSpPr/>
            <p:nvPr/>
          </p:nvSpPr>
          <p:spPr>
            <a:xfrm>
              <a:off x="953111" y="105576"/>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5" name="Google Shape;1459;p80">
              <a:extLst>
                <a:ext uri="{FF2B5EF4-FFF2-40B4-BE49-F238E27FC236}">
                  <a16:creationId xmlns:a16="http://schemas.microsoft.com/office/drawing/2014/main" id="{DC0C4A8E-4501-4C72-AB25-3256DD18FFE2}"/>
                </a:ext>
              </a:extLst>
            </p:cNvPr>
            <p:cNvSpPr/>
            <p:nvPr/>
          </p:nvSpPr>
          <p:spPr>
            <a:xfrm>
              <a:off x="953111" y="91292"/>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6" name="Google Shape;1460;p80">
              <a:extLst>
                <a:ext uri="{FF2B5EF4-FFF2-40B4-BE49-F238E27FC236}">
                  <a16:creationId xmlns:a16="http://schemas.microsoft.com/office/drawing/2014/main" id="{7C1EFB67-D6F7-4D23-A22D-67D42DF228E6}"/>
                </a:ext>
              </a:extLst>
            </p:cNvPr>
            <p:cNvSpPr/>
            <p:nvPr/>
          </p:nvSpPr>
          <p:spPr>
            <a:xfrm>
              <a:off x="941089" y="1541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7" name="Google Shape;1461;p80">
              <a:extLst>
                <a:ext uri="{FF2B5EF4-FFF2-40B4-BE49-F238E27FC236}">
                  <a16:creationId xmlns:a16="http://schemas.microsoft.com/office/drawing/2014/main" id="{DB16CCA3-4738-4F0E-868B-6F69F41F380C}"/>
                </a:ext>
              </a:extLst>
            </p:cNvPr>
            <p:cNvSpPr/>
            <p:nvPr/>
          </p:nvSpPr>
          <p:spPr>
            <a:xfrm>
              <a:off x="1061307" y="21423"/>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8" name="Google Shape;1462;p80">
              <a:extLst>
                <a:ext uri="{FF2B5EF4-FFF2-40B4-BE49-F238E27FC236}">
                  <a16:creationId xmlns:a16="http://schemas.microsoft.com/office/drawing/2014/main" id="{386A794A-A719-4E36-840F-B185C9FFB87E}"/>
                </a:ext>
              </a:extLst>
            </p:cNvPr>
            <p:cNvSpPr/>
            <p:nvPr/>
          </p:nvSpPr>
          <p:spPr>
            <a:xfrm>
              <a:off x="1115404" y="1541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69" name="Google Shape;1463;p80">
              <a:extLst>
                <a:ext uri="{FF2B5EF4-FFF2-40B4-BE49-F238E27FC236}">
                  <a16:creationId xmlns:a16="http://schemas.microsoft.com/office/drawing/2014/main" id="{FC4158B9-D290-465B-B416-C031D413E1F1}"/>
                </a:ext>
              </a:extLst>
            </p:cNvPr>
            <p:cNvSpPr/>
            <p:nvPr/>
          </p:nvSpPr>
          <p:spPr>
            <a:xfrm>
              <a:off x="1019230" y="183717"/>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0" name="Google Shape;1464;p80">
              <a:extLst>
                <a:ext uri="{FF2B5EF4-FFF2-40B4-BE49-F238E27FC236}">
                  <a16:creationId xmlns:a16="http://schemas.microsoft.com/office/drawing/2014/main" id="{0A790BCF-ADD0-4640-A96C-A09621681C72}"/>
                </a:ext>
              </a:extLst>
            </p:cNvPr>
            <p:cNvSpPr/>
            <p:nvPr/>
          </p:nvSpPr>
          <p:spPr>
            <a:xfrm>
              <a:off x="1073011" y="171695"/>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1" name="Google Shape;1465;p80">
              <a:extLst>
                <a:ext uri="{FF2B5EF4-FFF2-40B4-BE49-F238E27FC236}">
                  <a16:creationId xmlns:a16="http://schemas.microsoft.com/office/drawing/2014/main" id="{8FAB6E06-5D8F-41D6-82F1-C6C73EF77BE5}"/>
                </a:ext>
              </a:extLst>
            </p:cNvPr>
            <p:cNvSpPr/>
            <p:nvPr/>
          </p:nvSpPr>
          <p:spPr>
            <a:xfrm>
              <a:off x="1037263" y="285902"/>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2" name="Google Shape;1466;p80">
              <a:extLst>
                <a:ext uri="{FF2B5EF4-FFF2-40B4-BE49-F238E27FC236}">
                  <a16:creationId xmlns:a16="http://schemas.microsoft.com/office/drawing/2014/main" id="{EB262114-6D8B-4DBC-A9C3-8E5449DA8B55}"/>
                </a:ext>
              </a:extLst>
            </p:cNvPr>
            <p:cNvSpPr/>
            <p:nvPr/>
          </p:nvSpPr>
          <p:spPr>
            <a:xfrm>
              <a:off x="977154" y="436174"/>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3" name="Google Shape;1467;p80">
              <a:extLst>
                <a:ext uri="{FF2B5EF4-FFF2-40B4-BE49-F238E27FC236}">
                  <a16:creationId xmlns:a16="http://schemas.microsoft.com/office/drawing/2014/main" id="{23F59A44-30F7-4138-A638-BA75FB9F4953}"/>
                </a:ext>
              </a:extLst>
            </p:cNvPr>
            <p:cNvSpPr/>
            <p:nvPr/>
          </p:nvSpPr>
          <p:spPr>
            <a:xfrm>
              <a:off x="1043274" y="436174"/>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4" name="Google Shape;1468;p80">
              <a:extLst>
                <a:ext uri="{FF2B5EF4-FFF2-40B4-BE49-F238E27FC236}">
                  <a16:creationId xmlns:a16="http://schemas.microsoft.com/office/drawing/2014/main" id="{8D951E16-8558-4746-B8BE-E19418EF69E6}"/>
                </a:ext>
              </a:extLst>
            </p:cNvPr>
            <p:cNvSpPr/>
            <p:nvPr/>
          </p:nvSpPr>
          <p:spPr>
            <a:xfrm>
              <a:off x="959122" y="346011"/>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5" name="Google Shape;1469;p80">
              <a:extLst>
                <a:ext uri="{FF2B5EF4-FFF2-40B4-BE49-F238E27FC236}">
                  <a16:creationId xmlns:a16="http://schemas.microsoft.com/office/drawing/2014/main" id="{A61D4247-4781-44E0-A9B9-1C06E8ADB200}"/>
                </a:ext>
              </a:extLst>
            </p:cNvPr>
            <p:cNvSpPr/>
            <p:nvPr/>
          </p:nvSpPr>
          <p:spPr>
            <a:xfrm>
              <a:off x="1043274" y="327978"/>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6" name="Google Shape;1470;p80">
              <a:extLst>
                <a:ext uri="{FF2B5EF4-FFF2-40B4-BE49-F238E27FC236}">
                  <a16:creationId xmlns:a16="http://schemas.microsoft.com/office/drawing/2014/main" id="{D24B0FBF-F084-42AA-98B6-109B2ED3B1DF}"/>
                </a:ext>
              </a:extLst>
            </p:cNvPr>
            <p:cNvSpPr/>
            <p:nvPr/>
          </p:nvSpPr>
          <p:spPr>
            <a:xfrm>
              <a:off x="1413329" y="10896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7" name="Google Shape;1471;p80">
              <a:extLst>
                <a:ext uri="{FF2B5EF4-FFF2-40B4-BE49-F238E27FC236}">
                  <a16:creationId xmlns:a16="http://schemas.microsoft.com/office/drawing/2014/main" id="{7038F312-D48B-4F6C-A852-D8DF0DC2C397}"/>
                </a:ext>
              </a:extLst>
            </p:cNvPr>
            <p:cNvSpPr/>
            <p:nvPr/>
          </p:nvSpPr>
          <p:spPr>
            <a:xfrm>
              <a:off x="1413329" y="94683"/>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8" name="Google Shape;1472;p80">
              <a:extLst>
                <a:ext uri="{FF2B5EF4-FFF2-40B4-BE49-F238E27FC236}">
                  <a16:creationId xmlns:a16="http://schemas.microsoft.com/office/drawing/2014/main" id="{F7FC483E-DA2E-4A21-9534-F1ED88BF7667}"/>
                </a:ext>
              </a:extLst>
            </p:cNvPr>
            <p:cNvSpPr/>
            <p:nvPr/>
          </p:nvSpPr>
          <p:spPr>
            <a:xfrm>
              <a:off x="1401307" y="18803"/>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79" name="Google Shape;1473;p80">
              <a:extLst>
                <a:ext uri="{FF2B5EF4-FFF2-40B4-BE49-F238E27FC236}">
                  <a16:creationId xmlns:a16="http://schemas.microsoft.com/office/drawing/2014/main" id="{298E9D80-847B-4B59-B2FA-4B4594C538AE}"/>
                </a:ext>
              </a:extLst>
            </p:cNvPr>
            <p:cNvSpPr/>
            <p:nvPr/>
          </p:nvSpPr>
          <p:spPr>
            <a:xfrm>
              <a:off x="1521525" y="24814"/>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0" name="Google Shape;1474;p80">
              <a:extLst>
                <a:ext uri="{FF2B5EF4-FFF2-40B4-BE49-F238E27FC236}">
                  <a16:creationId xmlns:a16="http://schemas.microsoft.com/office/drawing/2014/main" id="{6B7B1BBB-FE76-4A42-BE75-6EC118BD7E93}"/>
                </a:ext>
              </a:extLst>
            </p:cNvPr>
            <p:cNvSpPr/>
            <p:nvPr/>
          </p:nvSpPr>
          <p:spPr>
            <a:xfrm>
              <a:off x="1575623" y="18803"/>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1" name="Google Shape;1475;p80">
              <a:extLst>
                <a:ext uri="{FF2B5EF4-FFF2-40B4-BE49-F238E27FC236}">
                  <a16:creationId xmlns:a16="http://schemas.microsoft.com/office/drawing/2014/main" id="{B4166294-E3B2-42DC-99F3-2E8E172ADDCC}"/>
                </a:ext>
              </a:extLst>
            </p:cNvPr>
            <p:cNvSpPr/>
            <p:nvPr/>
          </p:nvSpPr>
          <p:spPr>
            <a:xfrm>
              <a:off x="1479449" y="187108"/>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2" name="Google Shape;1476;p80">
              <a:extLst>
                <a:ext uri="{FF2B5EF4-FFF2-40B4-BE49-F238E27FC236}">
                  <a16:creationId xmlns:a16="http://schemas.microsoft.com/office/drawing/2014/main" id="{5F4606A1-8C64-49F5-959A-D0A93FD3E63C}"/>
                </a:ext>
              </a:extLst>
            </p:cNvPr>
            <p:cNvSpPr/>
            <p:nvPr/>
          </p:nvSpPr>
          <p:spPr>
            <a:xfrm>
              <a:off x="1533229" y="175086"/>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3" name="Google Shape;1477;p80">
              <a:extLst>
                <a:ext uri="{FF2B5EF4-FFF2-40B4-BE49-F238E27FC236}">
                  <a16:creationId xmlns:a16="http://schemas.microsoft.com/office/drawing/2014/main" id="{4FE3A820-2E0C-448A-BAE3-1D766DC5814D}"/>
                </a:ext>
              </a:extLst>
            </p:cNvPr>
            <p:cNvSpPr/>
            <p:nvPr/>
          </p:nvSpPr>
          <p:spPr>
            <a:xfrm>
              <a:off x="1497482" y="289293"/>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4" name="Google Shape;1478;p80">
              <a:extLst>
                <a:ext uri="{FF2B5EF4-FFF2-40B4-BE49-F238E27FC236}">
                  <a16:creationId xmlns:a16="http://schemas.microsoft.com/office/drawing/2014/main" id="{937DFB39-EAA8-436C-8C34-B4E272898B1B}"/>
                </a:ext>
              </a:extLst>
            </p:cNvPr>
            <p:cNvSpPr/>
            <p:nvPr/>
          </p:nvSpPr>
          <p:spPr>
            <a:xfrm>
              <a:off x="1437372" y="43956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5" name="Google Shape;1479;p80">
              <a:extLst>
                <a:ext uri="{FF2B5EF4-FFF2-40B4-BE49-F238E27FC236}">
                  <a16:creationId xmlns:a16="http://schemas.microsoft.com/office/drawing/2014/main" id="{275D3CD4-EFF9-4873-8C02-22BBB1E73B46}"/>
                </a:ext>
              </a:extLst>
            </p:cNvPr>
            <p:cNvSpPr/>
            <p:nvPr/>
          </p:nvSpPr>
          <p:spPr>
            <a:xfrm>
              <a:off x="1503492" y="43956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6" name="Google Shape;1480;p80">
              <a:extLst>
                <a:ext uri="{FF2B5EF4-FFF2-40B4-BE49-F238E27FC236}">
                  <a16:creationId xmlns:a16="http://schemas.microsoft.com/office/drawing/2014/main" id="{7A1E1C66-89E7-49AB-88D9-769BE9E70829}"/>
                </a:ext>
              </a:extLst>
            </p:cNvPr>
            <p:cNvSpPr/>
            <p:nvPr/>
          </p:nvSpPr>
          <p:spPr>
            <a:xfrm>
              <a:off x="1419340" y="349402"/>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7" name="Google Shape;1481;p80">
              <a:extLst>
                <a:ext uri="{FF2B5EF4-FFF2-40B4-BE49-F238E27FC236}">
                  <a16:creationId xmlns:a16="http://schemas.microsoft.com/office/drawing/2014/main" id="{EA217A94-9668-481E-8DD2-1C11D5BC286C}"/>
                </a:ext>
              </a:extLst>
            </p:cNvPr>
            <p:cNvSpPr/>
            <p:nvPr/>
          </p:nvSpPr>
          <p:spPr>
            <a:xfrm>
              <a:off x="1503492" y="33137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8" name="Google Shape;1482;p80">
              <a:extLst>
                <a:ext uri="{FF2B5EF4-FFF2-40B4-BE49-F238E27FC236}">
                  <a16:creationId xmlns:a16="http://schemas.microsoft.com/office/drawing/2014/main" id="{6771F331-0FEA-43E6-AD3C-D936C5CB8157}"/>
                </a:ext>
              </a:extLst>
            </p:cNvPr>
            <p:cNvSpPr/>
            <p:nvPr/>
          </p:nvSpPr>
          <p:spPr>
            <a:xfrm>
              <a:off x="1890809" y="117597"/>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89" name="Google Shape;1483;p80">
              <a:extLst>
                <a:ext uri="{FF2B5EF4-FFF2-40B4-BE49-F238E27FC236}">
                  <a16:creationId xmlns:a16="http://schemas.microsoft.com/office/drawing/2014/main" id="{D0349699-A140-4B34-A10C-433C744FC7D4}"/>
                </a:ext>
              </a:extLst>
            </p:cNvPr>
            <p:cNvSpPr/>
            <p:nvPr/>
          </p:nvSpPr>
          <p:spPr>
            <a:xfrm>
              <a:off x="1890809" y="103314"/>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0" name="Google Shape;1484;p80">
              <a:extLst>
                <a:ext uri="{FF2B5EF4-FFF2-40B4-BE49-F238E27FC236}">
                  <a16:creationId xmlns:a16="http://schemas.microsoft.com/office/drawing/2014/main" id="{0BDDF4BF-BF13-4F2F-A0E0-6A827D93899E}"/>
                </a:ext>
              </a:extLst>
            </p:cNvPr>
            <p:cNvSpPr/>
            <p:nvPr/>
          </p:nvSpPr>
          <p:spPr>
            <a:xfrm>
              <a:off x="1878787" y="27434"/>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1" name="Google Shape;1485;p80">
              <a:extLst>
                <a:ext uri="{FF2B5EF4-FFF2-40B4-BE49-F238E27FC236}">
                  <a16:creationId xmlns:a16="http://schemas.microsoft.com/office/drawing/2014/main" id="{84D73B1F-07B6-40AE-B2E9-6F3D4704C8A5}"/>
                </a:ext>
              </a:extLst>
            </p:cNvPr>
            <p:cNvSpPr/>
            <p:nvPr/>
          </p:nvSpPr>
          <p:spPr>
            <a:xfrm>
              <a:off x="1999005" y="33445"/>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2" name="Google Shape;1486;p80">
              <a:extLst>
                <a:ext uri="{FF2B5EF4-FFF2-40B4-BE49-F238E27FC236}">
                  <a16:creationId xmlns:a16="http://schemas.microsoft.com/office/drawing/2014/main" id="{C172EEF8-136B-4A87-95ED-9F415E734524}"/>
                </a:ext>
              </a:extLst>
            </p:cNvPr>
            <p:cNvSpPr/>
            <p:nvPr/>
          </p:nvSpPr>
          <p:spPr>
            <a:xfrm>
              <a:off x="2053103" y="27434"/>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3" name="Google Shape;1487;p80">
              <a:extLst>
                <a:ext uri="{FF2B5EF4-FFF2-40B4-BE49-F238E27FC236}">
                  <a16:creationId xmlns:a16="http://schemas.microsoft.com/office/drawing/2014/main" id="{313AB131-8228-4581-B7DB-EF108C5AE424}"/>
                </a:ext>
              </a:extLst>
            </p:cNvPr>
            <p:cNvSpPr/>
            <p:nvPr/>
          </p:nvSpPr>
          <p:spPr>
            <a:xfrm>
              <a:off x="1956928" y="195739"/>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4" name="Google Shape;1488;p80">
              <a:extLst>
                <a:ext uri="{FF2B5EF4-FFF2-40B4-BE49-F238E27FC236}">
                  <a16:creationId xmlns:a16="http://schemas.microsoft.com/office/drawing/2014/main" id="{4E71FB54-37F6-4925-9500-5F8275A604B2}"/>
                </a:ext>
              </a:extLst>
            </p:cNvPr>
            <p:cNvSpPr/>
            <p:nvPr/>
          </p:nvSpPr>
          <p:spPr>
            <a:xfrm>
              <a:off x="2010709" y="183717"/>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5" name="Google Shape;1489;p80">
              <a:extLst>
                <a:ext uri="{FF2B5EF4-FFF2-40B4-BE49-F238E27FC236}">
                  <a16:creationId xmlns:a16="http://schemas.microsoft.com/office/drawing/2014/main" id="{47D5C911-7C5F-457C-8378-B9066B59ED51}"/>
                </a:ext>
              </a:extLst>
            </p:cNvPr>
            <p:cNvSpPr/>
            <p:nvPr/>
          </p:nvSpPr>
          <p:spPr>
            <a:xfrm>
              <a:off x="1974961" y="297924"/>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6" name="Google Shape;1490;p80">
              <a:extLst>
                <a:ext uri="{FF2B5EF4-FFF2-40B4-BE49-F238E27FC236}">
                  <a16:creationId xmlns:a16="http://schemas.microsoft.com/office/drawing/2014/main" id="{E3B05DAB-144E-4490-B852-84F65931FC89}"/>
                </a:ext>
              </a:extLst>
            </p:cNvPr>
            <p:cNvSpPr/>
            <p:nvPr/>
          </p:nvSpPr>
          <p:spPr>
            <a:xfrm>
              <a:off x="1914852" y="448196"/>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7" name="Google Shape;1491;p80">
              <a:extLst>
                <a:ext uri="{FF2B5EF4-FFF2-40B4-BE49-F238E27FC236}">
                  <a16:creationId xmlns:a16="http://schemas.microsoft.com/office/drawing/2014/main" id="{351D5899-D6EA-4D6E-A8A2-E4CD7E79E307}"/>
                </a:ext>
              </a:extLst>
            </p:cNvPr>
            <p:cNvSpPr/>
            <p:nvPr/>
          </p:nvSpPr>
          <p:spPr>
            <a:xfrm>
              <a:off x="1980972" y="448196"/>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8" name="Google Shape;1492;p80">
              <a:extLst>
                <a:ext uri="{FF2B5EF4-FFF2-40B4-BE49-F238E27FC236}">
                  <a16:creationId xmlns:a16="http://schemas.microsoft.com/office/drawing/2014/main" id="{DB79B55C-8C40-45DF-A690-FDC8C1BF17E2}"/>
                </a:ext>
              </a:extLst>
            </p:cNvPr>
            <p:cNvSpPr/>
            <p:nvPr/>
          </p:nvSpPr>
          <p:spPr>
            <a:xfrm>
              <a:off x="1896820" y="358033"/>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699" name="Google Shape;1493;p80">
              <a:extLst>
                <a:ext uri="{FF2B5EF4-FFF2-40B4-BE49-F238E27FC236}">
                  <a16:creationId xmlns:a16="http://schemas.microsoft.com/office/drawing/2014/main" id="{CB133996-B763-4D4F-81A5-7F2F3FAC0B3B}"/>
                </a:ext>
              </a:extLst>
            </p:cNvPr>
            <p:cNvSpPr/>
            <p:nvPr/>
          </p:nvSpPr>
          <p:spPr>
            <a:xfrm>
              <a:off x="1980972" y="340000"/>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0" name="Google Shape;1494;p80">
              <a:extLst>
                <a:ext uri="{FF2B5EF4-FFF2-40B4-BE49-F238E27FC236}">
                  <a16:creationId xmlns:a16="http://schemas.microsoft.com/office/drawing/2014/main" id="{6E021EC6-86C6-402E-BF8B-23330928008F}"/>
                </a:ext>
              </a:extLst>
            </p:cNvPr>
            <p:cNvSpPr/>
            <p:nvPr/>
          </p:nvSpPr>
          <p:spPr>
            <a:xfrm>
              <a:off x="2351027" y="120989"/>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1" name="Google Shape;1495;p80">
              <a:extLst>
                <a:ext uri="{FF2B5EF4-FFF2-40B4-BE49-F238E27FC236}">
                  <a16:creationId xmlns:a16="http://schemas.microsoft.com/office/drawing/2014/main" id="{58D4883A-F510-44ED-B65B-970045BDA806}"/>
                </a:ext>
              </a:extLst>
            </p:cNvPr>
            <p:cNvSpPr/>
            <p:nvPr/>
          </p:nvSpPr>
          <p:spPr>
            <a:xfrm>
              <a:off x="2351027" y="106705"/>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2" name="Google Shape;1496;p80">
              <a:extLst>
                <a:ext uri="{FF2B5EF4-FFF2-40B4-BE49-F238E27FC236}">
                  <a16:creationId xmlns:a16="http://schemas.microsoft.com/office/drawing/2014/main" id="{BAF2042D-816E-49BB-8C1D-2D35CD45862D}"/>
                </a:ext>
              </a:extLst>
            </p:cNvPr>
            <p:cNvSpPr/>
            <p:nvPr/>
          </p:nvSpPr>
          <p:spPr>
            <a:xfrm>
              <a:off x="2339005" y="30825"/>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3" name="Google Shape;1497;p80">
              <a:extLst>
                <a:ext uri="{FF2B5EF4-FFF2-40B4-BE49-F238E27FC236}">
                  <a16:creationId xmlns:a16="http://schemas.microsoft.com/office/drawing/2014/main" id="{719B5847-7F81-47E4-944C-BAB904FE3868}"/>
                </a:ext>
              </a:extLst>
            </p:cNvPr>
            <p:cNvSpPr/>
            <p:nvPr/>
          </p:nvSpPr>
          <p:spPr>
            <a:xfrm>
              <a:off x="2459223" y="36836"/>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4" name="Google Shape;1498;p80">
              <a:extLst>
                <a:ext uri="{FF2B5EF4-FFF2-40B4-BE49-F238E27FC236}">
                  <a16:creationId xmlns:a16="http://schemas.microsoft.com/office/drawing/2014/main" id="{121925DF-4467-4D43-B316-44A09FBE7C93}"/>
                </a:ext>
              </a:extLst>
            </p:cNvPr>
            <p:cNvSpPr/>
            <p:nvPr/>
          </p:nvSpPr>
          <p:spPr>
            <a:xfrm>
              <a:off x="2513321" y="30825"/>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5" name="Google Shape;1499;p80">
              <a:extLst>
                <a:ext uri="{FF2B5EF4-FFF2-40B4-BE49-F238E27FC236}">
                  <a16:creationId xmlns:a16="http://schemas.microsoft.com/office/drawing/2014/main" id="{8CB0CC63-F478-420B-A572-B1425A94E9EE}"/>
                </a:ext>
              </a:extLst>
            </p:cNvPr>
            <p:cNvSpPr/>
            <p:nvPr/>
          </p:nvSpPr>
          <p:spPr>
            <a:xfrm>
              <a:off x="2417147" y="199130"/>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6" name="Google Shape;1500;p80">
              <a:extLst>
                <a:ext uri="{FF2B5EF4-FFF2-40B4-BE49-F238E27FC236}">
                  <a16:creationId xmlns:a16="http://schemas.microsoft.com/office/drawing/2014/main" id="{2E016FEE-46E8-40DE-9FC7-F8D7A0875A2A}"/>
                </a:ext>
              </a:extLst>
            </p:cNvPr>
            <p:cNvSpPr/>
            <p:nvPr/>
          </p:nvSpPr>
          <p:spPr>
            <a:xfrm>
              <a:off x="2470928" y="187108"/>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7" name="Google Shape;1501;p80">
              <a:extLst>
                <a:ext uri="{FF2B5EF4-FFF2-40B4-BE49-F238E27FC236}">
                  <a16:creationId xmlns:a16="http://schemas.microsoft.com/office/drawing/2014/main" id="{7718A5F4-E3B6-4CF5-9519-B81094ADDA1D}"/>
                </a:ext>
              </a:extLst>
            </p:cNvPr>
            <p:cNvSpPr/>
            <p:nvPr/>
          </p:nvSpPr>
          <p:spPr>
            <a:xfrm>
              <a:off x="2435180" y="301315"/>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8" name="Google Shape;1502;p80">
              <a:extLst>
                <a:ext uri="{FF2B5EF4-FFF2-40B4-BE49-F238E27FC236}">
                  <a16:creationId xmlns:a16="http://schemas.microsoft.com/office/drawing/2014/main" id="{75233647-E151-4CCD-80B5-FD525B746209}"/>
                </a:ext>
              </a:extLst>
            </p:cNvPr>
            <p:cNvSpPr/>
            <p:nvPr/>
          </p:nvSpPr>
          <p:spPr>
            <a:xfrm>
              <a:off x="2375071" y="451587"/>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09" name="Google Shape;1503;p80">
              <a:extLst>
                <a:ext uri="{FF2B5EF4-FFF2-40B4-BE49-F238E27FC236}">
                  <a16:creationId xmlns:a16="http://schemas.microsoft.com/office/drawing/2014/main" id="{9A09D20B-7AD5-4B96-B620-1F06BBDAAA87}"/>
                </a:ext>
              </a:extLst>
            </p:cNvPr>
            <p:cNvSpPr/>
            <p:nvPr/>
          </p:nvSpPr>
          <p:spPr>
            <a:xfrm>
              <a:off x="2441191" y="451587"/>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0" name="Google Shape;1504;p80">
              <a:extLst>
                <a:ext uri="{FF2B5EF4-FFF2-40B4-BE49-F238E27FC236}">
                  <a16:creationId xmlns:a16="http://schemas.microsoft.com/office/drawing/2014/main" id="{F781E9F5-BD39-4FBA-9DCE-DC62CB9AF240}"/>
                </a:ext>
              </a:extLst>
            </p:cNvPr>
            <p:cNvSpPr/>
            <p:nvPr/>
          </p:nvSpPr>
          <p:spPr>
            <a:xfrm>
              <a:off x="2357038" y="361424"/>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1" name="Google Shape;1505;p80">
              <a:extLst>
                <a:ext uri="{FF2B5EF4-FFF2-40B4-BE49-F238E27FC236}">
                  <a16:creationId xmlns:a16="http://schemas.microsoft.com/office/drawing/2014/main" id="{E95FBF3B-B3DE-4A1D-84C9-BA07AD0EC135}"/>
                </a:ext>
              </a:extLst>
            </p:cNvPr>
            <p:cNvSpPr/>
            <p:nvPr/>
          </p:nvSpPr>
          <p:spPr>
            <a:xfrm>
              <a:off x="2441191" y="343391"/>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2" name="Google Shape;1506;p80">
              <a:extLst>
                <a:ext uri="{FF2B5EF4-FFF2-40B4-BE49-F238E27FC236}">
                  <a16:creationId xmlns:a16="http://schemas.microsoft.com/office/drawing/2014/main" id="{9E414B91-37EB-45B1-B078-1776BBE19676}"/>
                </a:ext>
              </a:extLst>
            </p:cNvPr>
            <p:cNvSpPr/>
            <p:nvPr/>
          </p:nvSpPr>
          <p:spPr>
            <a:xfrm>
              <a:off x="2831898" y="133010"/>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3" name="Google Shape;1507;p80">
              <a:extLst>
                <a:ext uri="{FF2B5EF4-FFF2-40B4-BE49-F238E27FC236}">
                  <a16:creationId xmlns:a16="http://schemas.microsoft.com/office/drawing/2014/main" id="{22B28716-E0F4-472D-BB32-24B49501C141}"/>
                </a:ext>
              </a:extLst>
            </p:cNvPr>
            <p:cNvSpPr/>
            <p:nvPr/>
          </p:nvSpPr>
          <p:spPr>
            <a:xfrm>
              <a:off x="2831898" y="118727"/>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4" name="Google Shape;1508;p80">
              <a:extLst>
                <a:ext uri="{FF2B5EF4-FFF2-40B4-BE49-F238E27FC236}">
                  <a16:creationId xmlns:a16="http://schemas.microsoft.com/office/drawing/2014/main" id="{4B50FB5F-F6A4-421C-9E5C-B4BA72ABD053}"/>
                </a:ext>
              </a:extLst>
            </p:cNvPr>
            <p:cNvSpPr/>
            <p:nvPr/>
          </p:nvSpPr>
          <p:spPr>
            <a:xfrm>
              <a:off x="2819876" y="42847"/>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5" name="Google Shape;1509;p80">
              <a:extLst>
                <a:ext uri="{FF2B5EF4-FFF2-40B4-BE49-F238E27FC236}">
                  <a16:creationId xmlns:a16="http://schemas.microsoft.com/office/drawing/2014/main" id="{2202D584-8044-4804-85EA-DB6EB3F9FAFD}"/>
                </a:ext>
              </a:extLst>
            </p:cNvPr>
            <p:cNvSpPr/>
            <p:nvPr/>
          </p:nvSpPr>
          <p:spPr>
            <a:xfrm>
              <a:off x="2940094" y="48858"/>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6" name="Google Shape;1510;p80">
              <a:extLst>
                <a:ext uri="{FF2B5EF4-FFF2-40B4-BE49-F238E27FC236}">
                  <a16:creationId xmlns:a16="http://schemas.microsoft.com/office/drawing/2014/main" id="{AE54C767-96D0-4BC3-B621-CC10FE689742}"/>
                </a:ext>
              </a:extLst>
            </p:cNvPr>
            <p:cNvSpPr/>
            <p:nvPr/>
          </p:nvSpPr>
          <p:spPr>
            <a:xfrm>
              <a:off x="2994192" y="42847"/>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7" name="Google Shape;1511;p80">
              <a:extLst>
                <a:ext uri="{FF2B5EF4-FFF2-40B4-BE49-F238E27FC236}">
                  <a16:creationId xmlns:a16="http://schemas.microsoft.com/office/drawing/2014/main" id="{B23EB1FE-0888-4554-9BFA-046C903517C5}"/>
                </a:ext>
              </a:extLst>
            </p:cNvPr>
            <p:cNvSpPr/>
            <p:nvPr/>
          </p:nvSpPr>
          <p:spPr>
            <a:xfrm>
              <a:off x="2898018" y="211152"/>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8" name="Google Shape;1512;p80">
              <a:extLst>
                <a:ext uri="{FF2B5EF4-FFF2-40B4-BE49-F238E27FC236}">
                  <a16:creationId xmlns:a16="http://schemas.microsoft.com/office/drawing/2014/main" id="{03F23839-7E03-44D5-B6B1-DC961C3AFB08}"/>
                </a:ext>
              </a:extLst>
            </p:cNvPr>
            <p:cNvSpPr/>
            <p:nvPr/>
          </p:nvSpPr>
          <p:spPr>
            <a:xfrm>
              <a:off x="2951798" y="199130"/>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19" name="Google Shape;1513;p80">
              <a:extLst>
                <a:ext uri="{FF2B5EF4-FFF2-40B4-BE49-F238E27FC236}">
                  <a16:creationId xmlns:a16="http://schemas.microsoft.com/office/drawing/2014/main" id="{67E716FB-0001-4B44-84B0-CA769A37FAF1}"/>
                </a:ext>
              </a:extLst>
            </p:cNvPr>
            <p:cNvSpPr/>
            <p:nvPr/>
          </p:nvSpPr>
          <p:spPr>
            <a:xfrm>
              <a:off x="2916050" y="313337"/>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0" name="Google Shape;1514;p80">
              <a:extLst>
                <a:ext uri="{FF2B5EF4-FFF2-40B4-BE49-F238E27FC236}">
                  <a16:creationId xmlns:a16="http://schemas.microsoft.com/office/drawing/2014/main" id="{7FB78DE0-954C-4D83-BC67-6320A99E8E50}"/>
                </a:ext>
              </a:extLst>
            </p:cNvPr>
            <p:cNvSpPr/>
            <p:nvPr/>
          </p:nvSpPr>
          <p:spPr>
            <a:xfrm>
              <a:off x="2855942" y="463609"/>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1" name="Google Shape;1515;p80">
              <a:extLst>
                <a:ext uri="{FF2B5EF4-FFF2-40B4-BE49-F238E27FC236}">
                  <a16:creationId xmlns:a16="http://schemas.microsoft.com/office/drawing/2014/main" id="{5962881B-9306-4629-ADBC-006DD830DA23}"/>
                </a:ext>
              </a:extLst>
            </p:cNvPr>
            <p:cNvSpPr/>
            <p:nvPr/>
          </p:nvSpPr>
          <p:spPr>
            <a:xfrm>
              <a:off x="2922061" y="463609"/>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2" name="Google Shape;1516;p80">
              <a:extLst>
                <a:ext uri="{FF2B5EF4-FFF2-40B4-BE49-F238E27FC236}">
                  <a16:creationId xmlns:a16="http://schemas.microsoft.com/office/drawing/2014/main" id="{0774E928-FAFB-4D4C-93A1-F3F7E5393E0C}"/>
                </a:ext>
              </a:extLst>
            </p:cNvPr>
            <p:cNvSpPr/>
            <p:nvPr/>
          </p:nvSpPr>
          <p:spPr>
            <a:xfrm>
              <a:off x="2837909" y="373446"/>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3" name="Google Shape;1517;p80">
              <a:extLst>
                <a:ext uri="{FF2B5EF4-FFF2-40B4-BE49-F238E27FC236}">
                  <a16:creationId xmlns:a16="http://schemas.microsoft.com/office/drawing/2014/main" id="{5FFFF87C-A8E9-4391-96AC-004BF177E14D}"/>
                </a:ext>
              </a:extLst>
            </p:cNvPr>
            <p:cNvSpPr/>
            <p:nvPr/>
          </p:nvSpPr>
          <p:spPr>
            <a:xfrm>
              <a:off x="2922061" y="355413"/>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4" name="Google Shape;1518;p80">
              <a:extLst>
                <a:ext uri="{FF2B5EF4-FFF2-40B4-BE49-F238E27FC236}">
                  <a16:creationId xmlns:a16="http://schemas.microsoft.com/office/drawing/2014/main" id="{D67387C4-EC74-48F0-BD05-FF0309F5AA6D}"/>
                </a:ext>
              </a:extLst>
            </p:cNvPr>
            <p:cNvSpPr/>
            <p:nvPr/>
          </p:nvSpPr>
          <p:spPr>
            <a:xfrm>
              <a:off x="3292116" y="136402"/>
              <a:ext cx="108216" cy="72144"/>
            </a:xfrm>
            <a:custGeom>
              <a:avLst/>
              <a:gdLst/>
              <a:ahLst/>
              <a:cxnLst/>
              <a:rect l="l" t="t" r="r" b="b"/>
              <a:pathLst>
                <a:path w="21600" h="21600" extrusionOk="0">
                  <a:moveTo>
                    <a:pt x="21600" y="0"/>
                  </a:moveTo>
                  <a:cubicBezTo>
                    <a:pt x="17600" y="0"/>
                    <a:pt x="13600" y="0"/>
                    <a:pt x="10000" y="3600"/>
                  </a:cubicBezTo>
                  <a:cubicBezTo>
                    <a:pt x="6400" y="7200"/>
                    <a:pt x="3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5" name="Google Shape;1519;p80">
              <a:extLst>
                <a:ext uri="{FF2B5EF4-FFF2-40B4-BE49-F238E27FC236}">
                  <a16:creationId xmlns:a16="http://schemas.microsoft.com/office/drawing/2014/main" id="{FE10D57B-8672-4969-A7BB-E2692CFBC56E}"/>
                </a:ext>
              </a:extLst>
            </p:cNvPr>
            <p:cNvSpPr/>
            <p:nvPr/>
          </p:nvSpPr>
          <p:spPr>
            <a:xfrm>
              <a:off x="3292116" y="122118"/>
              <a:ext cx="193008" cy="182152"/>
            </a:xfrm>
            <a:custGeom>
              <a:avLst/>
              <a:gdLst/>
              <a:ahLst/>
              <a:cxnLst/>
              <a:rect l="l" t="t" r="r" b="b"/>
              <a:pathLst>
                <a:path w="21233" h="21113" extrusionOk="0">
                  <a:moveTo>
                    <a:pt x="0" y="10714"/>
                  </a:moveTo>
                  <a:cubicBezTo>
                    <a:pt x="0" y="13037"/>
                    <a:pt x="0" y="15359"/>
                    <a:pt x="992" y="17217"/>
                  </a:cubicBezTo>
                  <a:cubicBezTo>
                    <a:pt x="1984" y="19075"/>
                    <a:pt x="3967" y="20469"/>
                    <a:pt x="6612" y="20933"/>
                  </a:cubicBezTo>
                  <a:cubicBezTo>
                    <a:pt x="9257" y="21398"/>
                    <a:pt x="12563" y="20933"/>
                    <a:pt x="15098" y="19888"/>
                  </a:cubicBezTo>
                  <a:cubicBezTo>
                    <a:pt x="17633" y="18843"/>
                    <a:pt x="19396" y="17217"/>
                    <a:pt x="20388" y="15011"/>
                  </a:cubicBezTo>
                  <a:cubicBezTo>
                    <a:pt x="21380" y="12804"/>
                    <a:pt x="21600" y="10017"/>
                    <a:pt x="20498" y="7463"/>
                  </a:cubicBezTo>
                  <a:cubicBezTo>
                    <a:pt x="19396" y="4908"/>
                    <a:pt x="16971" y="2585"/>
                    <a:pt x="15208" y="1308"/>
                  </a:cubicBezTo>
                  <a:cubicBezTo>
                    <a:pt x="13445" y="30"/>
                    <a:pt x="12343" y="-202"/>
                    <a:pt x="11461" y="146"/>
                  </a:cubicBezTo>
                  <a:cubicBezTo>
                    <a:pt x="10580" y="495"/>
                    <a:pt x="9918" y="1424"/>
                    <a:pt x="9257" y="2353"/>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6" name="Google Shape;1520;p80">
              <a:extLst>
                <a:ext uri="{FF2B5EF4-FFF2-40B4-BE49-F238E27FC236}">
                  <a16:creationId xmlns:a16="http://schemas.microsoft.com/office/drawing/2014/main" id="{3B7E9921-F06B-4EFF-92BD-7D1647583732}"/>
                </a:ext>
              </a:extLst>
            </p:cNvPr>
            <p:cNvSpPr/>
            <p:nvPr/>
          </p:nvSpPr>
          <p:spPr>
            <a:xfrm>
              <a:off x="3280095" y="46238"/>
              <a:ext cx="66096" cy="72144"/>
            </a:xfrm>
            <a:custGeom>
              <a:avLst/>
              <a:gdLst/>
              <a:ahLst/>
              <a:cxnLst/>
              <a:rect l="l" t="t" r="r" b="b"/>
              <a:pathLst>
                <a:path w="21600" h="21600" extrusionOk="0">
                  <a:moveTo>
                    <a:pt x="0" y="0"/>
                  </a:moveTo>
                  <a:cubicBezTo>
                    <a:pt x="3927" y="7200"/>
                    <a:pt x="7855" y="14400"/>
                    <a:pt x="11455" y="18000"/>
                  </a:cubicBezTo>
                  <a:cubicBezTo>
                    <a:pt x="15055" y="21600"/>
                    <a:pt x="18327" y="216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7" name="Google Shape;1521;p80">
              <a:extLst>
                <a:ext uri="{FF2B5EF4-FFF2-40B4-BE49-F238E27FC236}">
                  <a16:creationId xmlns:a16="http://schemas.microsoft.com/office/drawing/2014/main" id="{70DDB686-DD82-4969-A299-7AC24F0ABAAC}"/>
                </a:ext>
              </a:extLst>
            </p:cNvPr>
            <p:cNvSpPr/>
            <p:nvPr/>
          </p:nvSpPr>
          <p:spPr>
            <a:xfrm>
              <a:off x="3400312" y="52249"/>
              <a:ext cx="18036" cy="66096"/>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8" name="Google Shape;1522;p80">
              <a:extLst>
                <a:ext uri="{FF2B5EF4-FFF2-40B4-BE49-F238E27FC236}">
                  <a16:creationId xmlns:a16="http://schemas.microsoft.com/office/drawing/2014/main" id="{15705FB9-BD0B-46F2-9493-25BBFBB244AB}"/>
                </a:ext>
              </a:extLst>
            </p:cNvPr>
            <p:cNvSpPr/>
            <p:nvPr/>
          </p:nvSpPr>
          <p:spPr>
            <a:xfrm>
              <a:off x="3454410" y="46238"/>
              <a:ext cx="42066" cy="96174"/>
            </a:xfrm>
            <a:custGeom>
              <a:avLst/>
              <a:gdLst/>
              <a:ahLst/>
              <a:cxnLst/>
              <a:rect l="l" t="t" r="r" b="b"/>
              <a:pathLst>
                <a:path w="21600" h="21600" extrusionOk="0">
                  <a:moveTo>
                    <a:pt x="21600" y="0"/>
                  </a:moveTo>
                  <a:cubicBezTo>
                    <a:pt x="14400" y="7200"/>
                    <a:pt x="7200" y="14400"/>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29" name="Google Shape;1523;p80">
              <a:extLst>
                <a:ext uri="{FF2B5EF4-FFF2-40B4-BE49-F238E27FC236}">
                  <a16:creationId xmlns:a16="http://schemas.microsoft.com/office/drawing/2014/main" id="{6406945C-B1BF-4864-B17E-E525F53FE78C}"/>
                </a:ext>
              </a:extLst>
            </p:cNvPr>
            <p:cNvSpPr/>
            <p:nvPr/>
          </p:nvSpPr>
          <p:spPr>
            <a:xfrm>
              <a:off x="3358236" y="214543"/>
              <a:ext cx="5994" cy="0"/>
            </a:xfrm>
            <a:custGeom>
              <a:avLst/>
              <a:gdLst/>
              <a:ahLst/>
              <a:cxnLst/>
              <a:rect l="l" t="t" r="r" b="b"/>
              <a:pathLst>
                <a:path w="21600" h="16200" extrusionOk="0">
                  <a:moveTo>
                    <a:pt x="0" y="0"/>
                  </a:moveTo>
                  <a:cubicBezTo>
                    <a:pt x="7200" y="21600"/>
                    <a:pt x="14400" y="216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0" name="Google Shape;1524;p80">
              <a:extLst>
                <a:ext uri="{FF2B5EF4-FFF2-40B4-BE49-F238E27FC236}">
                  <a16:creationId xmlns:a16="http://schemas.microsoft.com/office/drawing/2014/main" id="{6D40B0D9-37F1-4D8B-9124-7974F6650FF2}"/>
                </a:ext>
              </a:extLst>
            </p:cNvPr>
            <p:cNvSpPr/>
            <p:nvPr/>
          </p:nvSpPr>
          <p:spPr>
            <a:xfrm>
              <a:off x="3412016" y="202521"/>
              <a:ext cx="600" cy="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1" name="Google Shape;1525;p80">
              <a:extLst>
                <a:ext uri="{FF2B5EF4-FFF2-40B4-BE49-F238E27FC236}">
                  <a16:creationId xmlns:a16="http://schemas.microsoft.com/office/drawing/2014/main" id="{A76A2576-9EE8-4523-AD87-B3EDA094EA6C}"/>
                </a:ext>
              </a:extLst>
            </p:cNvPr>
            <p:cNvSpPr/>
            <p:nvPr/>
          </p:nvSpPr>
          <p:spPr>
            <a:xfrm>
              <a:off x="3376269" y="316728"/>
              <a:ext cx="0" cy="126300"/>
            </a:xfrm>
            <a:prstGeom prst="ellipse">
              <a:avLst/>
            </a:pr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2" name="Google Shape;1526;p80">
              <a:extLst>
                <a:ext uri="{FF2B5EF4-FFF2-40B4-BE49-F238E27FC236}">
                  <a16:creationId xmlns:a16="http://schemas.microsoft.com/office/drawing/2014/main" id="{45365F84-88C0-4434-A2CC-4E5A160AB826}"/>
                </a:ext>
              </a:extLst>
            </p:cNvPr>
            <p:cNvSpPr/>
            <p:nvPr/>
          </p:nvSpPr>
          <p:spPr>
            <a:xfrm>
              <a:off x="3316160" y="467000"/>
              <a:ext cx="60102" cy="114210"/>
            </a:xfrm>
            <a:custGeom>
              <a:avLst/>
              <a:gdLst/>
              <a:ahLst/>
              <a:cxnLst/>
              <a:rect l="l" t="t" r="r" b="b"/>
              <a:pathLst>
                <a:path w="21600" h="21600" extrusionOk="0">
                  <a:moveTo>
                    <a:pt x="21600" y="0"/>
                  </a:moveTo>
                  <a:cubicBezTo>
                    <a:pt x="14400" y="4926"/>
                    <a:pt x="7200" y="9853"/>
                    <a:pt x="3600" y="13453"/>
                  </a:cubicBezTo>
                  <a:cubicBezTo>
                    <a:pt x="0" y="17053"/>
                    <a:pt x="0" y="19326"/>
                    <a:pt x="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3" name="Google Shape;1527;p80">
              <a:extLst>
                <a:ext uri="{FF2B5EF4-FFF2-40B4-BE49-F238E27FC236}">
                  <a16:creationId xmlns:a16="http://schemas.microsoft.com/office/drawing/2014/main" id="{2A6B7F22-861F-4364-8428-10C2C2B183FE}"/>
                </a:ext>
              </a:extLst>
            </p:cNvPr>
            <p:cNvSpPr/>
            <p:nvPr/>
          </p:nvSpPr>
          <p:spPr>
            <a:xfrm>
              <a:off x="3382280" y="467000"/>
              <a:ext cx="48114" cy="90180"/>
            </a:xfrm>
            <a:custGeom>
              <a:avLst/>
              <a:gdLst/>
              <a:ahLst/>
              <a:cxnLst/>
              <a:rect l="l" t="t" r="r" b="b"/>
              <a:pathLst>
                <a:path w="21600" h="21600" extrusionOk="0">
                  <a:moveTo>
                    <a:pt x="0" y="0"/>
                  </a:moveTo>
                  <a:cubicBezTo>
                    <a:pt x="3600" y="5760"/>
                    <a:pt x="7200" y="11520"/>
                    <a:pt x="10800" y="15120"/>
                  </a:cubicBezTo>
                  <a:cubicBezTo>
                    <a:pt x="14400" y="18720"/>
                    <a:pt x="18000" y="2016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4" name="Google Shape;1528;p80">
              <a:extLst>
                <a:ext uri="{FF2B5EF4-FFF2-40B4-BE49-F238E27FC236}">
                  <a16:creationId xmlns:a16="http://schemas.microsoft.com/office/drawing/2014/main" id="{C11F6DCD-328C-416F-8293-E8EB0801A108}"/>
                </a:ext>
              </a:extLst>
            </p:cNvPr>
            <p:cNvSpPr/>
            <p:nvPr/>
          </p:nvSpPr>
          <p:spPr>
            <a:xfrm>
              <a:off x="3298127" y="376837"/>
              <a:ext cx="72144" cy="42066"/>
            </a:xfrm>
            <a:custGeom>
              <a:avLst/>
              <a:gdLst/>
              <a:ahLst/>
              <a:cxnLst/>
              <a:rect l="l" t="t" r="r" b="b"/>
              <a:pathLst>
                <a:path w="21600" h="21600" extrusionOk="0">
                  <a:moveTo>
                    <a:pt x="0" y="0"/>
                  </a:moveTo>
                  <a:cubicBezTo>
                    <a:pt x="7200" y="7200"/>
                    <a:pt x="14400" y="14400"/>
                    <a:pt x="21600" y="2160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5" name="Google Shape;1529;p80">
              <a:extLst>
                <a:ext uri="{FF2B5EF4-FFF2-40B4-BE49-F238E27FC236}">
                  <a16:creationId xmlns:a16="http://schemas.microsoft.com/office/drawing/2014/main" id="{1BBBA2F3-CB55-4BD6-A59A-4B9C027E6094}"/>
                </a:ext>
              </a:extLst>
            </p:cNvPr>
            <p:cNvSpPr/>
            <p:nvPr/>
          </p:nvSpPr>
          <p:spPr>
            <a:xfrm>
              <a:off x="3382280" y="358804"/>
              <a:ext cx="66096" cy="60102"/>
            </a:xfrm>
            <a:custGeom>
              <a:avLst/>
              <a:gdLst/>
              <a:ahLst/>
              <a:cxnLst/>
              <a:rect l="l" t="t" r="r" b="b"/>
              <a:pathLst>
                <a:path w="21600" h="21600" extrusionOk="0">
                  <a:moveTo>
                    <a:pt x="0" y="21600"/>
                  </a:moveTo>
                  <a:cubicBezTo>
                    <a:pt x="7200" y="14400"/>
                    <a:pt x="14400" y="7200"/>
                    <a:pt x="21600" y="0"/>
                  </a:cubicBezTo>
                </a:path>
              </a:pathLst>
            </a:custGeom>
            <a:noFill/>
            <a:ln w="381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grpSp>
      <p:grpSp>
        <p:nvGrpSpPr>
          <p:cNvPr id="736" name="Google Shape;1327;p80">
            <a:extLst>
              <a:ext uri="{FF2B5EF4-FFF2-40B4-BE49-F238E27FC236}">
                <a16:creationId xmlns:a16="http://schemas.microsoft.com/office/drawing/2014/main" id="{706CAAD9-1872-440A-9DD8-D0C8EC3E029A}"/>
              </a:ext>
            </a:extLst>
          </p:cNvPr>
          <p:cNvGrpSpPr/>
          <p:nvPr/>
        </p:nvGrpSpPr>
        <p:grpSpPr>
          <a:xfrm>
            <a:off x="6591470" y="3914111"/>
            <a:ext cx="1467165" cy="1108749"/>
            <a:chOff x="0" y="-1"/>
            <a:chExt cx="1467165" cy="1108749"/>
          </a:xfrm>
        </p:grpSpPr>
        <p:sp>
          <p:nvSpPr>
            <p:cNvPr id="737" name="Google Shape;1328;p80">
              <a:extLst>
                <a:ext uri="{FF2B5EF4-FFF2-40B4-BE49-F238E27FC236}">
                  <a16:creationId xmlns:a16="http://schemas.microsoft.com/office/drawing/2014/main" id="{C2927C9B-CCF4-4C72-8143-1BC608F61F04}"/>
                </a:ext>
              </a:extLst>
            </p:cNvPr>
            <p:cNvSpPr/>
            <p:nvPr/>
          </p:nvSpPr>
          <p:spPr>
            <a:xfrm>
              <a:off x="18615" y="701010"/>
              <a:ext cx="288522" cy="260604"/>
            </a:xfrm>
            <a:custGeom>
              <a:avLst/>
              <a:gdLst/>
              <a:ahLst/>
              <a:cxnLst/>
              <a:rect l="l" t="t" r="r" b="b"/>
              <a:pathLst>
                <a:path w="21600" h="21600" extrusionOk="0">
                  <a:moveTo>
                    <a:pt x="0" y="0"/>
                  </a:moveTo>
                  <a:cubicBezTo>
                    <a:pt x="852" y="857"/>
                    <a:pt x="1703" y="1714"/>
                    <a:pt x="2710" y="2657"/>
                  </a:cubicBezTo>
                  <a:cubicBezTo>
                    <a:pt x="3716" y="3600"/>
                    <a:pt x="4877" y="4629"/>
                    <a:pt x="6348" y="5871"/>
                  </a:cubicBezTo>
                  <a:cubicBezTo>
                    <a:pt x="7819" y="7114"/>
                    <a:pt x="9600" y="8571"/>
                    <a:pt x="11342" y="10114"/>
                  </a:cubicBezTo>
                  <a:cubicBezTo>
                    <a:pt x="13084" y="11657"/>
                    <a:pt x="14787" y="13286"/>
                    <a:pt x="16297" y="14743"/>
                  </a:cubicBezTo>
                  <a:cubicBezTo>
                    <a:pt x="17806" y="16200"/>
                    <a:pt x="19123" y="17486"/>
                    <a:pt x="19974" y="18600"/>
                  </a:cubicBezTo>
                  <a:cubicBezTo>
                    <a:pt x="20826" y="19714"/>
                    <a:pt x="21213" y="20657"/>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8" name="Google Shape;1329;p80">
              <a:extLst>
                <a:ext uri="{FF2B5EF4-FFF2-40B4-BE49-F238E27FC236}">
                  <a16:creationId xmlns:a16="http://schemas.microsoft.com/office/drawing/2014/main" id="{55E85F93-81B5-4629-B22B-55FA9A7143A3}"/>
                </a:ext>
              </a:extLst>
            </p:cNvPr>
            <p:cNvSpPr/>
            <p:nvPr/>
          </p:nvSpPr>
          <p:spPr>
            <a:xfrm>
              <a:off x="52744" y="24643"/>
              <a:ext cx="477792" cy="245106"/>
            </a:xfrm>
            <a:custGeom>
              <a:avLst/>
              <a:gdLst/>
              <a:ahLst/>
              <a:cxnLst/>
              <a:rect l="l" t="t" r="r" b="b"/>
              <a:pathLst>
                <a:path w="21600" h="21600" extrusionOk="0">
                  <a:moveTo>
                    <a:pt x="0" y="0"/>
                  </a:moveTo>
                  <a:cubicBezTo>
                    <a:pt x="421" y="365"/>
                    <a:pt x="842" y="729"/>
                    <a:pt x="1473" y="1276"/>
                  </a:cubicBezTo>
                  <a:cubicBezTo>
                    <a:pt x="2104" y="1823"/>
                    <a:pt x="2945" y="2552"/>
                    <a:pt x="3694" y="3235"/>
                  </a:cubicBezTo>
                  <a:cubicBezTo>
                    <a:pt x="4442" y="3919"/>
                    <a:pt x="5096" y="4557"/>
                    <a:pt x="5984" y="5195"/>
                  </a:cubicBezTo>
                  <a:cubicBezTo>
                    <a:pt x="6873" y="5833"/>
                    <a:pt x="7995" y="6471"/>
                    <a:pt x="9164" y="7473"/>
                  </a:cubicBezTo>
                  <a:cubicBezTo>
                    <a:pt x="10332" y="8476"/>
                    <a:pt x="11548" y="9843"/>
                    <a:pt x="12670" y="11073"/>
                  </a:cubicBezTo>
                  <a:cubicBezTo>
                    <a:pt x="13792" y="12304"/>
                    <a:pt x="14821" y="13397"/>
                    <a:pt x="15639" y="14309"/>
                  </a:cubicBezTo>
                  <a:cubicBezTo>
                    <a:pt x="16457" y="15220"/>
                    <a:pt x="17065" y="15949"/>
                    <a:pt x="17813" y="16861"/>
                  </a:cubicBezTo>
                  <a:cubicBezTo>
                    <a:pt x="18561" y="17772"/>
                    <a:pt x="19449" y="18866"/>
                    <a:pt x="20104" y="19686"/>
                  </a:cubicBezTo>
                  <a:cubicBezTo>
                    <a:pt x="20758" y="20506"/>
                    <a:pt x="21179" y="21053"/>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39" name="Google Shape;1330;p80">
              <a:extLst>
                <a:ext uri="{FF2B5EF4-FFF2-40B4-BE49-F238E27FC236}">
                  <a16:creationId xmlns:a16="http://schemas.microsoft.com/office/drawing/2014/main" id="{ECCBE787-CC61-4945-9055-B2E19ABD1DEE}"/>
                </a:ext>
              </a:extLst>
            </p:cNvPr>
            <p:cNvSpPr/>
            <p:nvPr/>
          </p:nvSpPr>
          <p:spPr>
            <a:xfrm>
              <a:off x="487108" y="272851"/>
              <a:ext cx="46419" cy="828414"/>
            </a:xfrm>
            <a:custGeom>
              <a:avLst/>
              <a:gdLst/>
              <a:ahLst/>
              <a:cxnLst/>
              <a:rect l="l" t="t" r="r" b="b"/>
              <a:pathLst>
                <a:path w="21540" h="21600" extrusionOk="0">
                  <a:moveTo>
                    <a:pt x="18720" y="0"/>
                  </a:moveTo>
                  <a:cubicBezTo>
                    <a:pt x="19200" y="674"/>
                    <a:pt x="19680" y="1348"/>
                    <a:pt x="20160" y="1996"/>
                  </a:cubicBezTo>
                  <a:cubicBezTo>
                    <a:pt x="20640" y="2643"/>
                    <a:pt x="21120" y="3263"/>
                    <a:pt x="21360" y="4126"/>
                  </a:cubicBezTo>
                  <a:cubicBezTo>
                    <a:pt x="21600" y="4989"/>
                    <a:pt x="21600" y="6094"/>
                    <a:pt x="21360" y="6917"/>
                  </a:cubicBezTo>
                  <a:cubicBezTo>
                    <a:pt x="21120" y="7739"/>
                    <a:pt x="20640" y="8279"/>
                    <a:pt x="20160" y="8885"/>
                  </a:cubicBezTo>
                  <a:cubicBezTo>
                    <a:pt x="19680" y="9492"/>
                    <a:pt x="19200" y="10166"/>
                    <a:pt x="18480" y="10800"/>
                  </a:cubicBezTo>
                  <a:cubicBezTo>
                    <a:pt x="17760" y="11434"/>
                    <a:pt x="16800" y="12027"/>
                    <a:pt x="15840" y="12620"/>
                  </a:cubicBezTo>
                  <a:cubicBezTo>
                    <a:pt x="14880" y="13213"/>
                    <a:pt x="13920" y="13807"/>
                    <a:pt x="13200" y="14373"/>
                  </a:cubicBezTo>
                  <a:cubicBezTo>
                    <a:pt x="12480" y="14939"/>
                    <a:pt x="12000" y="15479"/>
                    <a:pt x="11040" y="16072"/>
                  </a:cubicBezTo>
                  <a:cubicBezTo>
                    <a:pt x="10080" y="16665"/>
                    <a:pt x="8640" y="17312"/>
                    <a:pt x="7440" y="17906"/>
                  </a:cubicBezTo>
                  <a:cubicBezTo>
                    <a:pt x="6240" y="18499"/>
                    <a:pt x="5280" y="19038"/>
                    <a:pt x="4320" y="19578"/>
                  </a:cubicBezTo>
                  <a:cubicBezTo>
                    <a:pt x="3360" y="20117"/>
                    <a:pt x="2400" y="20656"/>
                    <a:pt x="1680" y="20993"/>
                  </a:cubicBezTo>
                  <a:cubicBezTo>
                    <a:pt x="960" y="21330"/>
                    <a:pt x="480" y="21465"/>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0" name="Google Shape;1331;p80">
              <a:extLst>
                <a:ext uri="{FF2B5EF4-FFF2-40B4-BE49-F238E27FC236}">
                  <a16:creationId xmlns:a16="http://schemas.microsoft.com/office/drawing/2014/main" id="{76D06B22-18B1-4EBD-A07F-A768A36DA23E}"/>
                </a:ext>
              </a:extLst>
            </p:cNvPr>
            <p:cNvSpPr/>
            <p:nvPr/>
          </p:nvSpPr>
          <p:spPr>
            <a:xfrm>
              <a:off x="300952" y="939911"/>
              <a:ext cx="173772" cy="164430"/>
            </a:xfrm>
            <a:custGeom>
              <a:avLst/>
              <a:gdLst/>
              <a:ahLst/>
              <a:cxnLst/>
              <a:rect l="l" t="t" r="r" b="b"/>
              <a:pathLst>
                <a:path w="21600" h="21600" extrusionOk="0">
                  <a:moveTo>
                    <a:pt x="0" y="0"/>
                  </a:moveTo>
                  <a:cubicBezTo>
                    <a:pt x="900" y="1766"/>
                    <a:pt x="1800" y="3532"/>
                    <a:pt x="3536" y="5570"/>
                  </a:cubicBezTo>
                  <a:cubicBezTo>
                    <a:pt x="5271" y="7608"/>
                    <a:pt x="7843" y="9917"/>
                    <a:pt x="10157" y="11955"/>
                  </a:cubicBezTo>
                  <a:cubicBezTo>
                    <a:pt x="12471" y="13992"/>
                    <a:pt x="14529" y="15758"/>
                    <a:pt x="16393" y="17321"/>
                  </a:cubicBezTo>
                  <a:cubicBezTo>
                    <a:pt x="18257" y="18883"/>
                    <a:pt x="19929" y="20242"/>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1" name="Google Shape;1332;p80">
              <a:extLst>
                <a:ext uri="{FF2B5EF4-FFF2-40B4-BE49-F238E27FC236}">
                  <a16:creationId xmlns:a16="http://schemas.microsoft.com/office/drawing/2014/main" id="{FA66AD42-41FE-4C94-A6F5-4426D4FDDC7D}"/>
                </a:ext>
              </a:extLst>
            </p:cNvPr>
            <p:cNvSpPr/>
            <p:nvPr/>
          </p:nvSpPr>
          <p:spPr>
            <a:xfrm>
              <a:off x="499519" y="1067118"/>
              <a:ext cx="924588" cy="41631"/>
            </a:xfrm>
            <a:custGeom>
              <a:avLst/>
              <a:gdLst/>
              <a:ahLst/>
              <a:cxnLst/>
              <a:rect l="l" t="t" r="r" b="b"/>
              <a:pathLst>
                <a:path w="21600" h="21213" extrusionOk="0">
                  <a:moveTo>
                    <a:pt x="0" y="20546"/>
                  </a:moveTo>
                  <a:cubicBezTo>
                    <a:pt x="532" y="21073"/>
                    <a:pt x="1063" y="21600"/>
                    <a:pt x="1631" y="20810"/>
                  </a:cubicBezTo>
                  <a:cubicBezTo>
                    <a:pt x="2199" y="20020"/>
                    <a:pt x="2803" y="17912"/>
                    <a:pt x="3407" y="16332"/>
                  </a:cubicBezTo>
                  <a:cubicBezTo>
                    <a:pt x="4011" y="14751"/>
                    <a:pt x="4615" y="13698"/>
                    <a:pt x="5207" y="12644"/>
                  </a:cubicBezTo>
                  <a:cubicBezTo>
                    <a:pt x="5799" y="11590"/>
                    <a:pt x="6379" y="10537"/>
                    <a:pt x="6946" y="9746"/>
                  </a:cubicBezTo>
                  <a:cubicBezTo>
                    <a:pt x="7514" y="8956"/>
                    <a:pt x="8070" y="8429"/>
                    <a:pt x="8746" y="7902"/>
                  </a:cubicBezTo>
                  <a:cubicBezTo>
                    <a:pt x="9423" y="7376"/>
                    <a:pt x="10220" y="6849"/>
                    <a:pt x="11042" y="6585"/>
                  </a:cubicBezTo>
                  <a:cubicBezTo>
                    <a:pt x="11863" y="6322"/>
                    <a:pt x="12709" y="6322"/>
                    <a:pt x="13482" y="6059"/>
                  </a:cubicBezTo>
                  <a:cubicBezTo>
                    <a:pt x="14255" y="5795"/>
                    <a:pt x="14956" y="5268"/>
                    <a:pt x="15862" y="5005"/>
                  </a:cubicBezTo>
                  <a:cubicBezTo>
                    <a:pt x="16768" y="4741"/>
                    <a:pt x="17879" y="4741"/>
                    <a:pt x="18797" y="4478"/>
                  </a:cubicBezTo>
                  <a:cubicBezTo>
                    <a:pt x="19715" y="4215"/>
                    <a:pt x="20440" y="3688"/>
                    <a:pt x="20875" y="2898"/>
                  </a:cubicBezTo>
                  <a:cubicBezTo>
                    <a:pt x="21310" y="2107"/>
                    <a:pt x="21455" y="1054"/>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2" name="Google Shape;1333;p80">
              <a:extLst>
                <a:ext uri="{FF2B5EF4-FFF2-40B4-BE49-F238E27FC236}">
                  <a16:creationId xmlns:a16="http://schemas.microsoft.com/office/drawing/2014/main" id="{04C7F273-554E-44FD-9951-C0DE74B91DE5}"/>
                </a:ext>
              </a:extLst>
            </p:cNvPr>
            <p:cNvSpPr/>
            <p:nvPr/>
          </p:nvSpPr>
          <p:spPr>
            <a:xfrm>
              <a:off x="546058" y="263673"/>
              <a:ext cx="893538" cy="21578"/>
            </a:xfrm>
            <a:custGeom>
              <a:avLst/>
              <a:gdLst/>
              <a:ahLst/>
              <a:cxnLst/>
              <a:rect l="l" t="t" r="r" b="b"/>
              <a:pathLst>
                <a:path w="21600" h="21471" extrusionOk="0">
                  <a:moveTo>
                    <a:pt x="0" y="6042"/>
                  </a:moveTo>
                  <a:cubicBezTo>
                    <a:pt x="650" y="5014"/>
                    <a:pt x="1300" y="3985"/>
                    <a:pt x="1987" y="2957"/>
                  </a:cubicBezTo>
                  <a:cubicBezTo>
                    <a:pt x="2675" y="1928"/>
                    <a:pt x="3400" y="900"/>
                    <a:pt x="4250" y="385"/>
                  </a:cubicBezTo>
                  <a:cubicBezTo>
                    <a:pt x="5100" y="-129"/>
                    <a:pt x="6075" y="-129"/>
                    <a:pt x="6975" y="385"/>
                  </a:cubicBezTo>
                  <a:cubicBezTo>
                    <a:pt x="7875" y="900"/>
                    <a:pt x="8700" y="1928"/>
                    <a:pt x="9450" y="2957"/>
                  </a:cubicBezTo>
                  <a:cubicBezTo>
                    <a:pt x="10200" y="3985"/>
                    <a:pt x="10875" y="5014"/>
                    <a:pt x="11700" y="5528"/>
                  </a:cubicBezTo>
                  <a:cubicBezTo>
                    <a:pt x="12525" y="6042"/>
                    <a:pt x="13500" y="6042"/>
                    <a:pt x="14450" y="6557"/>
                  </a:cubicBezTo>
                  <a:cubicBezTo>
                    <a:pt x="15400" y="7071"/>
                    <a:pt x="16325" y="8100"/>
                    <a:pt x="17237" y="8614"/>
                  </a:cubicBezTo>
                  <a:cubicBezTo>
                    <a:pt x="18150" y="9128"/>
                    <a:pt x="19050" y="9128"/>
                    <a:pt x="19687" y="9128"/>
                  </a:cubicBezTo>
                  <a:cubicBezTo>
                    <a:pt x="20325" y="9128"/>
                    <a:pt x="20700" y="9128"/>
                    <a:pt x="20975" y="11185"/>
                  </a:cubicBezTo>
                  <a:cubicBezTo>
                    <a:pt x="21250" y="13242"/>
                    <a:pt x="21425" y="17357"/>
                    <a:pt x="21600" y="21471"/>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3" name="Google Shape;1334;p80">
              <a:extLst>
                <a:ext uri="{FF2B5EF4-FFF2-40B4-BE49-F238E27FC236}">
                  <a16:creationId xmlns:a16="http://schemas.microsoft.com/office/drawing/2014/main" id="{4F36355F-CE74-4492-B14A-FF28BB93B05F}"/>
                </a:ext>
              </a:extLst>
            </p:cNvPr>
            <p:cNvSpPr/>
            <p:nvPr/>
          </p:nvSpPr>
          <p:spPr>
            <a:xfrm>
              <a:off x="1402376" y="280481"/>
              <a:ext cx="64789" cy="783519"/>
            </a:xfrm>
            <a:custGeom>
              <a:avLst/>
              <a:gdLst/>
              <a:ahLst/>
              <a:cxnLst/>
              <a:rect l="l" t="t" r="r" b="b"/>
              <a:pathLst>
                <a:path w="21471" h="21589" extrusionOk="0">
                  <a:moveTo>
                    <a:pt x="1029" y="131"/>
                  </a:moveTo>
                  <a:cubicBezTo>
                    <a:pt x="6171" y="74"/>
                    <a:pt x="11314" y="17"/>
                    <a:pt x="14743" y="3"/>
                  </a:cubicBezTo>
                  <a:cubicBezTo>
                    <a:pt x="18171" y="-11"/>
                    <a:pt x="19886" y="17"/>
                    <a:pt x="20743" y="103"/>
                  </a:cubicBezTo>
                  <a:cubicBezTo>
                    <a:pt x="21600" y="188"/>
                    <a:pt x="21600" y="331"/>
                    <a:pt x="21257" y="687"/>
                  </a:cubicBezTo>
                  <a:cubicBezTo>
                    <a:pt x="20914" y="1043"/>
                    <a:pt x="20229" y="1613"/>
                    <a:pt x="19714" y="2183"/>
                  </a:cubicBezTo>
                  <a:cubicBezTo>
                    <a:pt x="19200" y="2753"/>
                    <a:pt x="18857" y="3323"/>
                    <a:pt x="18343" y="3964"/>
                  </a:cubicBezTo>
                  <a:cubicBezTo>
                    <a:pt x="17829" y="4605"/>
                    <a:pt x="17143" y="5318"/>
                    <a:pt x="16286" y="6002"/>
                  </a:cubicBezTo>
                  <a:cubicBezTo>
                    <a:pt x="15429" y="6686"/>
                    <a:pt x="14400" y="7341"/>
                    <a:pt x="13714" y="8110"/>
                  </a:cubicBezTo>
                  <a:cubicBezTo>
                    <a:pt x="13029" y="8880"/>
                    <a:pt x="12686" y="9763"/>
                    <a:pt x="12172" y="10561"/>
                  </a:cubicBezTo>
                  <a:cubicBezTo>
                    <a:pt x="11657" y="11359"/>
                    <a:pt x="10972" y="12071"/>
                    <a:pt x="10629" y="12798"/>
                  </a:cubicBezTo>
                  <a:cubicBezTo>
                    <a:pt x="10286" y="13525"/>
                    <a:pt x="10286" y="14266"/>
                    <a:pt x="9943" y="14921"/>
                  </a:cubicBezTo>
                  <a:cubicBezTo>
                    <a:pt x="9600" y="15576"/>
                    <a:pt x="8914" y="16146"/>
                    <a:pt x="8571" y="16901"/>
                  </a:cubicBezTo>
                  <a:cubicBezTo>
                    <a:pt x="8229" y="17657"/>
                    <a:pt x="8229" y="18597"/>
                    <a:pt x="7886" y="19309"/>
                  </a:cubicBezTo>
                  <a:cubicBezTo>
                    <a:pt x="7543" y="20022"/>
                    <a:pt x="6857" y="20506"/>
                    <a:pt x="5486" y="20848"/>
                  </a:cubicBezTo>
                  <a:cubicBezTo>
                    <a:pt x="4114" y="21190"/>
                    <a:pt x="2057" y="21390"/>
                    <a:pt x="0" y="21589"/>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4" name="Google Shape;1335;p80">
              <a:extLst>
                <a:ext uri="{FF2B5EF4-FFF2-40B4-BE49-F238E27FC236}">
                  <a16:creationId xmlns:a16="http://schemas.microsoft.com/office/drawing/2014/main" id="{955E2706-D129-4B48-928A-19189D969A85}"/>
                </a:ext>
              </a:extLst>
            </p:cNvPr>
            <p:cNvSpPr/>
            <p:nvPr/>
          </p:nvSpPr>
          <p:spPr>
            <a:xfrm>
              <a:off x="55846" y="-1"/>
              <a:ext cx="899748" cy="9111"/>
            </a:xfrm>
            <a:custGeom>
              <a:avLst/>
              <a:gdLst/>
              <a:ahLst/>
              <a:cxnLst/>
              <a:rect l="l" t="t" r="r" b="b"/>
              <a:pathLst>
                <a:path w="21600" h="21188" extrusionOk="0">
                  <a:moveTo>
                    <a:pt x="0" y="21188"/>
                  </a:moveTo>
                  <a:cubicBezTo>
                    <a:pt x="695" y="18788"/>
                    <a:pt x="1390" y="16388"/>
                    <a:pt x="1999" y="12788"/>
                  </a:cubicBezTo>
                  <a:cubicBezTo>
                    <a:pt x="2607" y="9188"/>
                    <a:pt x="3128" y="4388"/>
                    <a:pt x="3898" y="1988"/>
                  </a:cubicBezTo>
                  <a:cubicBezTo>
                    <a:pt x="4668" y="-412"/>
                    <a:pt x="5686" y="-412"/>
                    <a:pt x="6579" y="788"/>
                  </a:cubicBezTo>
                  <a:cubicBezTo>
                    <a:pt x="7473" y="1988"/>
                    <a:pt x="8243" y="4388"/>
                    <a:pt x="9087" y="5588"/>
                  </a:cubicBezTo>
                  <a:cubicBezTo>
                    <a:pt x="9931" y="6788"/>
                    <a:pt x="10850" y="6788"/>
                    <a:pt x="11582" y="9188"/>
                  </a:cubicBezTo>
                  <a:cubicBezTo>
                    <a:pt x="12314" y="11588"/>
                    <a:pt x="12861" y="16388"/>
                    <a:pt x="13581" y="18788"/>
                  </a:cubicBezTo>
                  <a:cubicBezTo>
                    <a:pt x="14301" y="21188"/>
                    <a:pt x="15194" y="21188"/>
                    <a:pt x="16113" y="21188"/>
                  </a:cubicBezTo>
                  <a:cubicBezTo>
                    <a:pt x="17032" y="21188"/>
                    <a:pt x="17975" y="21188"/>
                    <a:pt x="18894" y="21188"/>
                  </a:cubicBezTo>
                  <a:cubicBezTo>
                    <a:pt x="19812" y="21188"/>
                    <a:pt x="20706" y="21188"/>
                    <a:pt x="21600" y="21188"/>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5" name="Google Shape;1336;p80">
              <a:extLst>
                <a:ext uri="{FF2B5EF4-FFF2-40B4-BE49-F238E27FC236}">
                  <a16:creationId xmlns:a16="http://schemas.microsoft.com/office/drawing/2014/main" id="{7424D174-F42B-4241-9BE3-7DFAA077322F}"/>
                </a:ext>
              </a:extLst>
            </p:cNvPr>
            <p:cNvSpPr/>
            <p:nvPr/>
          </p:nvSpPr>
          <p:spPr>
            <a:xfrm>
              <a:off x="968012" y="18438"/>
              <a:ext cx="52758" cy="27918"/>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6" name="Google Shape;1337;p80">
              <a:extLst>
                <a:ext uri="{FF2B5EF4-FFF2-40B4-BE49-F238E27FC236}">
                  <a16:creationId xmlns:a16="http://schemas.microsoft.com/office/drawing/2014/main" id="{01A1BFD8-430F-4878-BC79-D19E267C0479}"/>
                </a:ext>
              </a:extLst>
            </p:cNvPr>
            <p:cNvSpPr/>
            <p:nvPr/>
          </p:nvSpPr>
          <p:spPr>
            <a:xfrm>
              <a:off x="1020756" y="46361"/>
              <a:ext cx="428166" cy="229608"/>
            </a:xfrm>
            <a:custGeom>
              <a:avLst/>
              <a:gdLst/>
              <a:ahLst/>
              <a:cxnLst/>
              <a:rect l="l" t="t" r="r" b="b"/>
              <a:pathLst>
                <a:path w="21600" h="21600" extrusionOk="0">
                  <a:moveTo>
                    <a:pt x="0" y="0"/>
                  </a:moveTo>
                  <a:cubicBezTo>
                    <a:pt x="783" y="876"/>
                    <a:pt x="1565" y="1751"/>
                    <a:pt x="2374" y="2578"/>
                  </a:cubicBezTo>
                  <a:cubicBezTo>
                    <a:pt x="3183" y="3405"/>
                    <a:pt x="4017" y="4184"/>
                    <a:pt x="4930" y="5108"/>
                  </a:cubicBezTo>
                  <a:cubicBezTo>
                    <a:pt x="5843" y="6032"/>
                    <a:pt x="6835" y="7103"/>
                    <a:pt x="8061" y="8173"/>
                  </a:cubicBezTo>
                  <a:cubicBezTo>
                    <a:pt x="9287" y="9243"/>
                    <a:pt x="10748" y="10314"/>
                    <a:pt x="11843" y="11141"/>
                  </a:cubicBezTo>
                  <a:cubicBezTo>
                    <a:pt x="12939" y="11968"/>
                    <a:pt x="13670" y="12551"/>
                    <a:pt x="14400" y="13232"/>
                  </a:cubicBezTo>
                  <a:cubicBezTo>
                    <a:pt x="15130" y="13914"/>
                    <a:pt x="15861" y="14692"/>
                    <a:pt x="16722" y="15616"/>
                  </a:cubicBezTo>
                  <a:cubicBezTo>
                    <a:pt x="17583" y="16541"/>
                    <a:pt x="18574" y="17611"/>
                    <a:pt x="19409" y="18632"/>
                  </a:cubicBezTo>
                  <a:cubicBezTo>
                    <a:pt x="20243" y="19654"/>
                    <a:pt x="20922" y="20627"/>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7" name="Google Shape;1338;p80">
              <a:extLst>
                <a:ext uri="{FF2B5EF4-FFF2-40B4-BE49-F238E27FC236}">
                  <a16:creationId xmlns:a16="http://schemas.microsoft.com/office/drawing/2014/main" id="{9E07812E-989E-467C-9D48-C70526DA64D8}"/>
                </a:ext>
              </a:extLst>
            </p:cNvPr>
            <p:cNvSpPr/>
            <p:nvPr/>
          </p:nvSpPr>
          <p:spPr>
            <a:xfrm>
              <a:off x="99283" y="145644"/>
              <a:ext cx="6210" cy="238896"/>
            </a:xfrm>
            <a:custGeom>
              <a:avLst/>
              <a:gdLst/>
              <a:ahLst/>
              <a:cxnLst/>
              <a:rect l="l" t="t" r="r" b="b"/>
              <a:pathLst>
                <a:path w="21600" h="21600" extrusionOk="0">
                  <a:moveTo>
                    <a:pt x="0" y="0"/>
                  </a:moveTo>
                  <a:cubicBezTo>
                    <a:pt x="3600" y="2338"/>
                    <a:pt x="7200" y="4675"/>
                    <a:pt x="10800" y="6779"/>
                  </a:cubicBezTo>
                  <a:cubicBezTo>
                    <a:pt x="14400" y="8883"/>
                    <a:pt x="18000" y="10753"/>
                    <a:pt x="16200" y="12670"/>
                  </a:cubicBezTo>
                  <a:cubicBezTo>
                    <a:pt x="14400" y="14587"/>
                    <a:pt x="7200" y="16551"/>
                    <a:pt x="7200" y="18047"/>
                  </a:cubicBezTo>
                  <a:cubicBezTo>
                    <a:pt x="7200" y="19543"/>
                    <a:pt x="14400" y="20571"/>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8" name="Google Shape;1339;p80">
              <a:extLst>
                <a:ext uri="{FF2B5EF4-FFF2-40B4-BE49-F238E27FC236}">
                  <a16:creationId xmlns:a16="http://schemas.microsoft.com/office/drawing/2014/main" id="{79F9B1FB-FFD9-4110-B76B-67DBEAC87F91}"/>
                </a:ext>
              </a:extLst>
            </p:cNvPr>
            <p:cNvSpPr/>
            <p:nvPr/>
          </p:nvSpPr>
          <p:spPr>
            <a:xfrm>
              <a:off x="96180" y="390750"/>
              <a:ext cx="366120" cy="251316"/>
            </a:xfrm>
            <a:custGeom>
              <a:avLst/>
              <a:gdLst/>
              <a:ahLst/>
              <a:cxnLst/>
              <a:rect l="l" t="t" r="r" b="b"/>
              <a:pathLst>
                <a:path w="21600" h="21600" extrusionOk="0">
                  <a:moveTo>
                    <a:pt x="0" y="0"/>
                  </a:moveTo>
                  <a:cubicBezTo>
                    <a:pt x="1037" y="1156"/>
                    <a:pt x="2075" y="2311"/>
                    <a:pt x="3142" y="3378"/>
                  </a:cubicBezTo>
                  <a:cubicBezTo>
                    <a:pt x="4210" y="4444"/>
                    <a:pt x="5308" y="5422"/>
                    <a:pt x="6254" y="6267"/>
                  </a:cubicBezTo>
                  <a:cubicBezTo>
                    <a:pt x="7200" y="7111"/>
                    <a:pt x="7993" y="7822"/>
                    <a:pt x="8969" y="8756"/>
                  </a:cubicBezTo>
                  <a:cubicBezTo>
                    <a:pt x="9946" y="9689"/>
                    <a:pt x="11105" y="10844"/>
                    <a:pt x="12234" y="11911"/>
                  </a:cubicBezTo>
                  <a:cubicBezTo>
                    <a:pt x="13363" y="12978"/>
                    <a:pt x="14461" y="13956"/>
                    <a:pt x="15529" y="14933"/>
                  </a:cubicBezTo>
                  <a:cubicBezTo>
                    <a:pt x="16597" y="15911"/>
                    <a:pt x="17634" y="16889"/>
                    <a:pt x="18519" y="17778"/>
                  </a:cubicBezTo>
                  <a:cubicBezTo>
                    <a:pt x="19403" y="18667"/>
                    <a:pt x="20136" y="19467"/>
                    <a:pt x="20624" y="20044"/>
                  </a:cubicBezTo>
                  <a:cubicBezTo>
                    <a:pt x="21112" y="20622"/>
                    <a:pt x="21356" y="20978"/>
                    <a:pt x="21478" y="21200"/>
                  </a:cubicBezTo>
                  <a:cubicBezTo>
                    <a:pt x="21600" y="21422"/>
                    <a:pt x="21600" y="21511"/>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49" name="Google Shape;1340;p80">
              <a:extLst>
                <a:ext uri="{FF2B5EF4-FFF2-40B4-BE49-F238E27FC236}">
                  <a16:creationId xmlns:a16="http://schemas.microsoft.com/office/drawing/2014/main" id="{E8FEAE31-5AA4-428D-887E-43D79AE25327}"/>
                </a:ext>
              </a:extLst>
            </p:cNvPr>
            <p:cNvSpPr/>
            <p:nvPr/>
          </p:nvSpPr>
          <p:spPr>
            <a:xfrm>
              <a:off x="468493" y="300775"/>
              <a:ext cx="4807" cy="322650"/>
            </a:xfrm>
            <a:custGeom>
              <a:avLst/>
              <a:gdLst/>
              <a:ahLst/>
              <a:cxnLst/>
              <a:rect l="l" t="t" r="r" b="b"/>
              <a:pathLst>
                <a:path w="20029" h="21600" extrusionOk="0">
                  <a:moveTo>
                    <a:pt x="0" y="0"/>
                  </a:moveTo>
                  <a:cubicBezTo>
                    <a:pt x="8640" y="1454"/>
                    <a:pt x="17280" y="2908"/>
                    <a:pt x="19440" y="4500"/>
                  </a:cubicBezTo>
                  <a:cubicBezTo>
                    <a:pt x="21600" y="6092"/>
                    <a:pt x="17280" y="7823"/>
                    <a:pt x="15121" y="10073"/>
                  </a:cubicBezTo>
                  <a:cubicBezTo>
                    <a:pt x="12961" y="12323"/>
                    <a:pt x="12961" y="15092"/>
                    <a:pt x="10801" y="17100"/>
                  </a:cubicBezTo>
                  <a:cubicBezTo>
                    <a:pt x="8640" y="19108"/>
                    <a:pt x="4320" y="20354"/>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0" name="Google Shape;1341;p80">
              <a:extLst>
                <a:ext uri="{FF2B5EF4-FFF2-40B4-BE49-F238E27FC236}">
                  <a16:creationId xmlns:a16="http://schemas.microsoft.com/office/drawing/2014/main" id="{4FA6CA45-AAF6-414D-AD4D-D049F7ED3AA6}"/>
                </a:ext>
              </a:extLst>
            </p:cNvPr>
            <p:cNvSpPr/>
            <p:nvPr/>
          </p:nvSpPr>
          <p:spPr>
            <a:xfrm>
              <a:off x="114796" y="139439"/>
              <a:ext cx="341280" cy="176850"/>
            </a:xfrm>
            <a:custGeom>
              <a:avLst/>
              <a:gdLst/>
              <a:ahLst/>
              <a:cxnLst/>
              <a:rect l="l" t="t" r="r" b="b"/>
              <a:pathLst>
                <a:path w="21600" h="21600" extrusionOk="0">
                  <a:moveTo>
                    <a:pt x="0" y="0"/>
                  </a:moveTo>
                  <a:cubicBezTo>
                    <a:pt x="1505" y="1516"/>
                    <a:pt x="3011" y="3032"/>
                    <a:pt x="4418" y="4421"/>
                  </a:cubicBezTo>
                  <a:cubicBezTo>
                    <a:pt x="5825" y="5811"/>
                    <a:pt x="7135" y="7074"/>
                    <a:pt x="8476" y="8274"/>
                  </a:cubicBezTo>
                  <a:cubicBezTo>
                    <a:pt x="9818" y="9474"/>
                    <a:pt x="11193" y="10611"/>
                    <a:pt x="12404" y="12000"/>
                  </a:cubicBezTo>
                  <a:cubicBezTo>
                    <a:pt x="13615" y="13389"/>
                    <a:pt x="14662" y="15032"/>
                    <a:pt x="15709" y="16358"/>
                  </a:cubicBezTo>
                  <a:cubicBezTo>
                    <a:pt x="16756" y="17684"/>
                    <a:pt x="17804" y="18695"/>
                    <a:pt x="18655" y="19263"/>
                  </a:cubicBezTo>
                  <a:cubicBezTo>
                    <a:pt x="19505" y="19832"/>
                    <a:pt x="20160" y="19958"/>
                    <a:pt x="20618" y="20274"/>
                  </a:cubicBezTo>
                  <a:cubicBezTo>
                    <a:pt x="21076" y="20589"/>
                    <a:pt x="21338" y="21095"/>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1" name="Google Shape;1342;p80">
              <a:extLst>
                <a:ext uri="{FF2B5EF4-FFF2-40B4-BE49-F238E27FC236}">
                  <a16:creationId xmlns:a16="http://schemas.microsoft.com/office/drawing/2014/main" id="{B2B79BD0-09C0-4BEA-A178-F71298F9A533}"/>
                </a:ext>
              </a:extLst>
            </p:cNvPr>
            <p:cNvSpPr/>
            <p:nvPr/>
          </p:nvSpPr>
          <p:spPr>
            <a:xfrm>
              <a:off x="49049" y="382950"/>
              <a:ext cx="445472" cy="314755"/>
            </a:xfrm>
            <a:custGeom>
              <a:avLst/>
              <a:gdLst/>
              <a:ahLst/>
              <a:cxnLst/>
              <a:rect l="l" t="t" r="r" b="b"/>
              <a:pathLst>
                <a:path w="21536" h="21485" extrusionOk="0">
                  <a:moveTo>
                    <a:pt x="329" y="533"/>
                  </a:moveTo>
                  <a:cubicBezTo>
                    <a:pt x="179" y="250"/>
                    <a:pt x="29" y="-32"/>
                    <a:pt x="4" y="3"/>
                  </a:cubicBezTo>
                  <a:cubicBezTo>
                    <a:pt x="-21" y="39"/>
                    <a:pt x="79" y="392"/>
                    <a:pt x="404" y="956"/>
                  </a:cubicBezTo>
                  <a:cubicBezTo>
                    <a:pt x="729" y="1521"/>
                    <a:pt x="1279" y="2297"/>
                    <a:pt x="1904" y="3003"/>
                  </a:cubicBezTo>
                  <a:cubicBezTo>
                    <a:pt x="2529" y="3709"/>
                    <a:pt x="3229" y="4344"/>
                    <a:pt x="3979" y="4874"/>
                  </a:cubicBezTo>
                  <a:cubicBezTo>
                    <a:pt x="4729" y="5403"/>
                    <a:pt x="5529" y="5827"/>
                    <a:pt x="6479" y="6568"/>
                  </a:cubicBezTo>
                  <a:cubicBezTo>
                    <a:pt x="7429" y="7309"/>
                    <a:pt x="8529" y="8368"/>
                    <a:pt x="9554" y="9356"/>
                  </a:cubicBezTo>
                  <a:cubicBezTo>
                    <a:pt x="10579" y="10344"/>
                    <a:pt x="11529" y="11262"/>
                    <a:pt x="12529" y="12250"/>
                  </a:cubicBezTo>
                  <a:cubicBezTo>
                    <a:pt x="13529" y="13239"/>
                    <a:pt x="14579" y="14297"/>
                    <a:pt x="15579" y="15250"/>
                  </a:cubicBezTo>
                  <a:cubicBezTo>
                    <a:pt x="16579" y="16203"/>
                    <a:pt x="17529" y="17050"/>
                    <a:pt x="18404" y="17897"/>
                  </a:cubicBezTo>
                  <a:cubicBezTo>
                    <a:pt x="19279" y="18744"/>
                    <a:pt x="20079" y="19592"/>
                    <a:pt x="20604" y="20227"/>
                  </a:cubicBezTo>
                  <a:cubicBezTo>
                    <a:pt x="21129" y="20862"/>
                    <a:pt x="21379" y="21286"/>
                    <a:pt x="21479" y="21427"/>
                  </a:cubicBezTo>
                  <a:cubicBezTo>
                    <a:pt x="21579" y="21568"/>
                    <a:pt x="21529" y="21427"/>
                    <a:pt x="21479" y="21286"/>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2" name="Google Shape;1343;p80">
              <a:extLst>
                <a:ext uri="{FF2B5EF4-FFF2-40B4-BE49-F238E27FC236}">
                  <a16:creationId xmlns:a16="http://schemas.microsoft.com/office/drawing/2014/main" id="{CB2AEE5B-4014-4E4E-9C04-B3AE54E52A69}"/>
                </a:ext>
              </a:extLst>
            </p:cNvPr>
            <p:cNvSpPr/>
            <p:nvPr/>
          </p:nvSpPr>
          <p:spPr>
            <a:xfrm>
              <a:off x="29920" y="42224"/>
              <a:ext cx="16379" cy="326808"/>
            </a:xfrm>
            <a:custGeom>
              <a:avLst/>
              <a:gdLst/>
              <a:ahLst/>
              <a:cxnLst/>
              <a:rect l="l" t="t" r="r" b="b"/>
              <a:pathLst>
                <a:path w="20097" h="21600" extrusionOk="0">
                  <a:moveTo>
                    <a:pt x="16605" y="684"/>
                  </a:moveTo>
                  <a:cubicBezTo>
                    <a:pt x="16605" y="342"/>
                    <a:pt x="16605" y="0"/>
                    <a:pt x="16605" y="0"/>
                  </a:cubicBezTo>
                  <a:cubicBezTo>
                    <a:pt x="16605" y="0"/>
                    <a:pt x="16605" y="342"/>
                    <a:pt x="17240" y="1401"/>
                  </a:cubicBezTo>
                  <a:cubicBezTo>
                    <a:pt x="17876" y="2461"/>
                    <a:pt x="19146" y="4238"/>
                    <a:pt x="19782" y="5981"/>
                  </a:cubicBezTo>
                  <a:cubicBezTo>
                    <a:pt x="20417" y="7724"/>
                    <a:pt x="20417" y="9433"/>
                    <a:pt x="16605" y="11313"/>
                  </a:cubicBezTo>
                  <a:cubicBezTo>
                    <a:pt x="12794" y="13192"/>
                    <a:pt x="5170" y="15243"/>
                    <a:pt x="1993" y="16986"/>
                  </a:cubicBezTo>
                  <a:cubicBezTo>
                    <a:pt x="-1183" y="18729"/>
                    <a:pt x="88" y="20165"/>
                    <a:pt x="1358"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3" name="Google Shape;1344;p80">
              <a:extLst>
                <a:ext uri="{FF2B5EF4-FFF2-40B4-BE49-F238E27FC236}">
                  <a16:creationId xmlns:a16="http://schemas.microsoft.com/office/drawing/2014/main" id="{AB6C7E37-94EE-4E84-AB14-CDAC750D6D09}"/>
                </a:ext>
              </a:extLst>
            </p:cNvPr>
            <p:cNvSpPr/>
            <p:nvPr/>
          </p:nvSpPr>
          <p:spPr>
            <a:xfrm>
              <a:off x="0" y="694805"/>
              <a:ext cx="80676" cy="58968"/>
            </a:xfrm>
            <a:custGeom>
              <a:avLst/>
              <a:gdLst/>
              <a:ahLst/>
              <a:cxnLst/>
              <a:rect l="l" t="t" r="r" b="b"/>
              <a:pathLst>
                <a:path w="21600" h="21600" extrusionOk="0">
                  <a:moveTo>
                    <a:pt x="0" y="0"/>
                  </a:moveTo>
                  <a:cubicBezTo>
                    <a:pt x="5815" y="6063"/>
                    <a:pt x="11631" y="12126"/>
                    <a:pt x="15231" y="15726"/>
                  </a:cubicBezTo>
                  <a:cubicBezTo>
                    <a:pt x="18831" y="19326"/>
                    <a:pt x="20215" y="20463"/>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4" name="Google Shape;1345;p80">
              <a:extLst>
                <a:ext uri="{FF2B5EF4-FFF2-40B4-BE49-F238E27FC236}">
                  <a16:creationId xmlns:a16="http://schemas.microsoft.com/office/drawing/2014/main" id="{2850D3EB-D30E-4DA3-8BA3-B1585D5C08F7}"/>
                </a:ext>
              </a:extLst>
            </p:cNvPr>
            <p:cNvSpPr/>
            <p:nvPr/>
          </p:nvSpPr>
          <p:spPr>
            <a:xfrm>
              <a:off x="2505" y="369032"/>
              <a:ext cx="13009" cy="338202"/>
            </a:xfrm>
            <a:custGeom>
              <a:avLst/>
              <a:gdLst/>
              <a:ahLst/>
              <a:cxnLst/>
              <a:rect l="l" t="t" r="r" b="b"/>
              <a:pathLst>
                <a:path w="20898" h="21600" extrusionOk="0">
                  <a:moveTo>
                    <a:pt x="20898" y="0"/>
                  </a:moveTo>
                  <a:cubicBezTo>
                    <a:pt x="20898" y="2378"/>
                    <a:pt x="20898" y="4756"/>
                    <a:pt x="20067" y="6705"/>
                  </a:cubicBezTo>
                  <a:cubicBezTo>
                    <a:pt x="19236" y="8653"/>
                    <a:pt x="17575" y="10172"/>
                    <a:pt x="15082" y="11593"/>
                  </a:cubicBezTo>
                  <a:cubicBezTo>
                    <a:pt x="12590" y="13013"/>
                    <a:pt x="9267" y="14334"/>
                    <a:pt x="5944" y="15655"/>
                  </a:cubicBezTo>
                  <a:cubicBezTo>
                    <a:pt x="2621" y="16976"/>
                    <a:pt x="-702" y="18297"/>
                    <a:pt x="129" y="19288"/>
                  </a:cubicBezTo>
                  <a:cubicBezTo>
                    <a:pt x="960" y="20279"/>
                    <a:pt x="5944" y="20939"/>
                    <a:pt x="10929"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5" name="Google Shape;1346;p80">
              <a:extLst>
                <a:ext uri="{FF2B5EF4-FFF2-40B4-BE49-F238E27FC236}">
                  <a16:creationId xmlns:a16="http://schemas.microsoft.com/office/drawing/2014/main" id="{14ACBC05-DF32-43FF-9FE6-17EDADA8A16D}"/>
                </a:ext>
              </a:extLst>
            </p:cNvPr>
            <p:cNvSpPr/>
            <p:nvPr/>
          </p:nvSpPr>
          <p:spPr>
            <a:xfrm>
              <a:off x="37231" y="400058"/>
              <a:ext cx="6210" cy="52758"/>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6" name="Google Shape;1347;p80">
              <a:extLst>
                <a:ext uri="{FF2B5EF4-FFF2-40B4-BE49-F238E27FC236}">
                  <a16:creationId xmlns:a16="http://schemas.microsoft.com/office/drawing/2014/main" id="{F3E28816-B948-4C89-BFA6-F689F64C81BA}"/>
                </a:ext>
              </a:extLst>
            </p:cNvPr>
            <p:cNvSpPr/>
            <p:nvPr/>
          </p:nvSpPr>
          <p:spPr>
            <a:xfrm>
              <a:off x="43436" y="465213"/>
              <a:ext cx="440586" cy="297864"/>
            </a:xfrm>
            <a:custGeom>
              <a:avLst/>
              <a:gdLst/>
              <a:ahLst/>
              <a:cxnLst/>
              <a:rect l="l" t="t" r="r" b="b"/>
              <a:pathLst>
                <a:path w="21600" h="21600" extrusionOk="0">
                  <a:moveTo>
                    <a:pt x="0" y="0"/>
                  </a:moveTo>
                  <a:cubicBezTo>
                    <a:pt x="659" y="600"/>
                    <a:pt x="1318" y="1200"/>
                    <a:pt x="2003" y="1838"/>
                  </a:cubicBezTo>
                  <a:cubicBezTo>
                    <a:pt x="2687" y="2475"/>
                    <a:pt x="3397" y="3150"/>
                    <a:pt x="4082" y="3825"/>
                  </a:cubicBezTo>
                  <a:cubicBezTo>
                    <a:pt x="4766" y="4500"/>
                    <a:pt x="5425" y="5175"/>
                    <a:pt x="6135" y="5888"/>
                  </a:cubicBezTo>
                  <a:cubicBezTo>
                    <a:pt x="6845" y="6600"/>
                    <a:pt x="7606" y="7350"/>
                    <a:pt x="8214" y="7950"/>
                  </a:cubicBezTo>
                  <a:cubicBezTo>
                    <a:pt x="8823" y="8550"/>
                    <a:pt x="9279" y="9000"/>
                    <a:pt x="9786" y="9600"/>
                  </a:cubicBezTo>
                  <a:cubicBezTo>
                    <a:pt x="10293" y="10200"/>
                    <a:pt x="10851" y="10950"/>
                    <a:pt x="11459" y="11700"/>
                  </a:cubicBezTo>
                  <a:cubicBezTo>
                    <a:pt x="12068" y="12450"/>
                    <a:pt x="12727" y="13200"/>
                    <a:pt x="13513" y="13988"/>
                  </a:cubicBezTo>
                  <a:cubicBezTo>
                    <a:pt x="14299" y="14775"/>
                    <a:pt x="15211" y="15600"/>
                    <a:pt x="16327" y="16650"/>
                  </a:cubicBezTo>
                  <a:cubicBezTo>
                    <a:pt x="17442" y="17700"/>
                    <a:pt x="18761" y="18975"/>
                    <a:pt x="19673" y="19838"/>
                  </a:cubicBezTo>
                  <a:cubicBezTo>
                    <a:pt x="20586" y="20700"/>
                    <a:pt x="21093" y="2115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7" name="Google Shape;1348;p80">
              <a:extLst>
                <a:ext uri="{FF2B5EF4-FFF2-40B4-BE49-F238E27FC236}">
                  <a16:creationId xmlns:a16="http://schemas.microsoft.com/office/drawing/2014/main" id="{6E3F0B53-6184-4F87-85F8-BE8A51D8E659}"/>
                </a:ext>
              </a:extLst>
            </p:cNvPr>
            <p:cNvSpPr/>
            <p:nvPr/>
          </p:nvSpPr>
          <p:spPr>
            <a:xfrm>
              <a:off x="474698" y="691703"/>
              <a:ext cx="12420" cy="74466"/>
            </a:xfrm>
            <a:custGeom>
              <a:avLst/>
              <a:gdLst/>
              <a:ahLst/>
              <a:cxnLst/>
              <a:rect l="l" t="t" r="r" b="b"/>
              <a:pathLst>
                <a:path w="21600" h="21600" extrusionOk="0">
                  <a:moveTo>
                    <a:pt x="21600" y="0"/>
                  </a:moveTo>
                  <a:cubicBezTo>
                    <a:pt x="14400" y="7200"/>
                    <a:pt x="7200" y="14400"/>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8" name="Google Shape;1349;p80">
              <a:extLst>
                <a:ext uri="{FF2B5EF4-FFF2-40B4-BE49-F238E27FC236}">
                  <a16:creationId xmlns:a16="http://schemas.microsoft.com/office/drawing/2014/main" id="{8E5743C4-430E-4907-8E34-CEF916CA7593}"/>
                </a:ext>
              </a:extLst>
            </p:cNvPr>
            <p:cNvSpPr/>
            <p:nvPr/>
          </p:nvSpPr>
          <p:spPr>
            <a:xfrm>
              <a:off x="480903" y="750652"/>
              <a:ext cx="27918" cy="9607"/>
            </a:xfrm>
            <a:custGeom>
              <a:avLst/>
              <a:gdLst/>
              <a:ahLst/>
              <a:cxnLst/>
              <a:rect l="l" t="t" r="r" b="b"/>
              <a:pathLst>
                <a:path w="21600" h="20015" extrusionOk="0">
                  <a:moveTo>
                    <a:pt x="0" y="12960"/>
                  </a:moveTo>
                  <a:cubicBezTo>
                    <a:pt x="4000" y="17280"/>
                    <a:pt x="8000" y="21600"/>
                    <a:pt x="11600" y="19440"/>
                  </a:cubicBezTo>
                  <a:cubicBezTo>
                    <a:pt x="15200" y="17280"/>
                    <a:pt x="18400" y="8640"/>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59" name="Google Shape;1350;p80">
              <a:extLst>
                <a:ext uri="{FF2B5EF4-FFF2-40B4-BE49-F238E27FC236}">
                  <a16:creationId xmlns:a16="http://schemas.microsoft.com/office/drawing/2014/main" id="{B53B52D5-C95D-43C4-91CA-92C74E4270F5}"/>
                </a:ext>
              </a:extLst>
            </p:cNvPr>
            <p:cNvSpPr/>
            <p:nvPr/>
          </p:nvSpPr>
          <p:spPr>
            <a:xfrm>
              <a:off x="487108" y="701010"/>
              <a:ext cx="21708" cy="3078"/>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0" name="Google Shape;1351;p80">
              <a:extLst>
                <a:ext uri="{FF2B5EF4-FFF2-40B4-BE49-F238E27FC236}">
                  <a16:creationId xmlns:a16="http://schemas.microsoft.com/office/drawing/2014/main" id="{17A495E8-4D5A-4877-A910-70128890BE14}"/>
                </a:ext>
              </a:extLst>
            </p:cNvPr>
            <p:cNvSpPr/>
            <p:nvPr/>
          </p:nvSpPr>
          <p:spPr>
            <a:xfrm>
              <a:off x="43436" y="390750"/>
              <a:ext cx="24840" cy="3078"/>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1" name="Google Shape;1352;p80">
              <a:extLst>
                <a:ext uri="{FF2B5EF4-FFF2-40B4-BE49-F238E27FC236}">
                  <a16:creationId xmlns:a16="http://schemas.microsoft.com/office/drawing/2014/main" id="{7294A3C5-54C4-4475-88DC-A79491D8787E}"/>
                </a:ext>
              </a:extLst>
            </p:cNvPr>
            <p:cNvSpPr/>
            <p:nvPr/>
          </p:nvSpPr>
          <p:spPr>
            <a:xfrm>
              <a:off x="188502" y="371271"/>
              <a:ext cx="4266" cy="58482"/>
            </a:xfrm>
            <a:custGeom>
              <a:avLst/>
              <a:gdLst/>
              <a:ahLst/>
              <a:cxnLst/>
              <a:rect l="l" t="t" r="r" b="b"/>
              <a:pathLst>
                <a:path w="21600" h="21600" extrusionOk="0">
                  <a:moveTo>
                    <a:pt x="21600" y="0"/>
                  </a:moveTo>
                  <a:cubicBezTo>
                    <a:pt x="21600" y="4039"/>
                    <a:pt x="21600" y="8078"/>
                    <a:pt x="18000" y="11678"/>
                  </a:cubicBezTo>
                  <a:cubicBezTo>
                    <a:pt x="14400" y="15278"/>
                    <a:pt x="7200" y="18439"/>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2" name="Google Shape;1353;p80">
              <a:extLst>
                <a:ext uri="{FF2B5EF4-FFF2-40B4-BE49-F238E27FC236}">
                  <a16:creationId xmlns:a16="http://schemas.microsoft.com/office/drawing/2014/main" id="{D8246738-8CA2-4BE0-B387-70FA21E73F7E}"/>
                </a:ext>
              </a:extLst>
            </p:cNvPr>
            <p:cNvSpPr/>
            <p:nvPr/>
          </p:nvSpPr>
          <p:spPr>
            <a:xfrm>
              <a:off x="161397" y="364138"/>
              <a:ext cx="24246" cy="32832"/>
            </a:xfrm>
            <a:custGeom>
              <a:avLst/>
              <a:gdLst/>
              <a:ahLst/>
              <a:cxnLst/>
              <a:rect l="l" t="t" r="r" b="b"/>
              <a:pathLst>
                <a:path w="21600" h="21600" extrusionOk="0">
                  <a:moveTo>
                    <a:pt x="21600" y="21600"/>
                  </a:moveTo>
                  <a:cubicBezTo>
                    <a:pt x="17365" y="17530"/>
                    <a:pt x="13129" y="13461"/>
                    <a:pt x="9529" y="9861"/>
                  </a:cubicBezTo>
                  <a:cubicBezTo>
                    <a:pt x="5929" y="6261"/>
                    <a:pt x="2965" y="3130"/>
                    <a:pt x="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3" name="Google Shape;1354;p80">
              <a:extLst>
                <a:ext uri="{FF2B5EF4-FFF2-40B4-BE49-F238E27FC236}">
                  <a16:creationId xmlns:a16="http://schemas.microsoft.com/office/drawing/2014/main" id="{0FE76606-FD65-408E-A0D9-33F4A145FE72}"/>
                </a:ext>
              </a:extLst>
            </p:cNvPr>
            <p:cNvSpPr/>
            <p:nvPr/>
          </p:nvSpPr>
          <p:spPr>
            <a:xfrm>
              <a:off x="185649" y="378404"/>
              <a:ext cx="55620" cy="21384"/>
            </a:xfrm>
            <a:custGeom>
              <a:avLst/>
              <a:gdLst/>
              <a:ahLst/>
              <a:cxnLst/>
              <a:rect l="l" t="t" r="r" b="b"/>
              <a:pathLst>
                <a:path w="21600" h="21600" extrusionOk="0">
                  <a:moveTo>
                    <a:pt x="0" y="21600"/>
                  </a:moveTo>
                  <a:cubicBezTo>
                    <a:pt x="4062" y="18240"/>
                    <a:pt x="8123" y="14880"/>
                    <a:pt x="11723" y="11280"/>
                  </a:cubicBezTo>
                  <a:cubicBezTo>
                    <a:pt x="15323" y="7680"/>
                    <a:pt x="18462" y="3840"/>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4" name="Google Shape;1355;p80">
              <a:extLst>
                <a:ext uri="{FF2B5EF4-FFF2-40B4-BE49-F238E27FC236}">
                  <a16:creationId xmlns:a16="http://schemas.microsoft.com/office/drawing/2014/main" id="{7A9ED09C-447C-4972-9DC9-8AC4BAD3FEE0}"/>
                </a:ext>
              </a:extLst>
            </p:cNvPr>
            <p:cNvSpPr/>
            <p:nvPr/>
          </p:nvSpPr>
          <p:spPr>
            <a:xfrm>
              <a:off x="166926" y="300022"/>
              <a:ext cx="61073" cy="63912"/>
            </a:xfrm>
            <a:custGeom>
              <a:avLst/>
              <a:gdLst/>
              <a:ahLst/>
              <a:cxnLst/>
              <a:rect l="l" t="t" r="r" b="b"/>
              <a:pathLst>
                <a:path w="21169" h="21501" extrusionOk="0">
                  <a:moveTo>
                    <a:pt x="9955" y="1413"/>
                  </a:moveTo>
                  <a:cubicBezTo>
                    <a:pt x="8141" y="1093"/>
                    <a:pt x="6327" y="773"/>
                    <a:pt x="4596" y="1733"/>
                  </a:cubicBezTo>
                  <a:cubicBezTo>
                    <a:pt x="2865" y="2693"/>
                    <a:pt x="1216" y="4933"/>
                    <a:pt x="474" y="7253"/>
                  </a:cubicBezTo>
                  <a:cubicBezTo>
                    <a:pt x="-268" y="9573"/>
                    <a:pt x="-103" y="11973"/>
                    <a:pt x="721" y="14133"/>
                  </a:cubicBezTo>
                  <a:cubicBezTo>
                    <a:pt x="1546" y="16293"/>
                    <a:pt x="3030" y="18213"/>
                    <a:pt x="4761" y="19493"/>
                  </a:cubicBezTo>
                  <a:cubicBezTo>
                    <a:pt x="6492" y="20773"/>
                    <a:pt x="8471" y="21413"/>
                    <a:pt x="10697" y="21493"/>
                  </a:cubicBezTo>
                  <a:cubicBezTo>
                    <a:pt x="12923" y="21573"/>
                    <a:pt x="15396" y="21093"/>
                    <a:pt x="17210" y="19813"/>
                  </a:cubicBezTo>
                  <a:cubicBezTo>
                    <a:pt x="19024" y="18533"/>
                    <a:pt x="20178" y="16453"/>
                    <a:pt x="20755" y="14613"/>
                  </a:cubicBezTo>
                  <a:cubicBezTo>
                    <a:pt x="21332" y="12773"/>
                    <a:pt x="21332" y="11173"/>
                    <a:pt x="20590" y="9093"/>
                  </a:cubicBezTo>
                  <a:cubicBezTo>
                    <a:pt x="19848" y="7013"/>
                    <a:pt x="18364" y="4453"/>
                    <a:pt x="17292" y="2933"/>
                  </a:cubicBezTo>
                  <a:cubicBezTo>
                    <a:pt x="16221" y="1413"/>
                    <a:pt x="15561" y="933"/>
                    <a:pt x="14407" y="613"/>
                  </a:cubicBezTo>
                  <a:cubicBezTo>
                    <a:pt x="13253" y="293"/>
                    <a:pt x="11604" y="133"/>
                    <a:pt x="10367" y="53"/>
                  </a:cubicBezTo>
                  <a:cubicBezTo>
                    <a:pt x="9130" y="-27"/>
                    <a:pt x="8306" y="-27"/>
                    <a:pt x="7729" y="133"/>
                  </a:cubicBezTo>
                  <a:cubicBezTo>
                    <a:pt x="7152" y="293"/>
                    <a:pt x="6822" y="613"/>
                    <a:pt x="6492" y="933"/>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5" name="Google Shape;1356;p80">
              <a:extLst>
                <a:ext uri="{FF2B5EF4-FFF2-40B4-BE49-F238E27FC236}">
                  <a16:creationId xmlns:a16="http://schemas.microsoft.com/office/drawing/2014/main" id="{0BF34F6A-8051-420B-B8D5-8F0C6DE87B06}"/>
                </a:ext>
              </a:extLst>
            </p:cNvPr>
            <p:cNvSpPr/>
            <p:nvPr/>
          </p:nvSpPr>
          <p:spPr>
            <a:xfrm>
              <a:off x="178516" y="324193"/>
              <a:ext cx="2862" cy="2862"/>
            </a:xfrm>
            <a:custGeom>
              <a:avLst/>
              <a:gdLst/>
              <a:ahLst/>
              <a:cxnLst/>
              <a:rect l="l" t="t" r="r" b="b"/>
              <a:pathLst>
                <a:path w="21600" h="21600" extrusionOk="0">
                  <a:moveTo>
                    <a:pt x="0" y="0"/>
                  </a:moveTo>
                  <a:cubicBezTo>
                    <a:pt x="7200" y="7200"/>
                    <a:pt x="14400" y="14400"/>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6" name="Google Shape;1357;p80">
              <a:extLst>
                <a:ext uri="{FF2B5EF4-FFF2-40B4-BE49-F238E27FC236}">
                  <a16:creationId xmlns:a16="http://schemas.microsoft.com/office/drawing/2014/main" id="{0F636C1C-8FF3-4EBC-AD91-5D232D49E753}"/>
                </a:ext>
              </a:extLst>
            </p:cNvPr>
            <p:cNvSpPr/>
            <p:nvPr/>
          </p:nvSpPr>
          <p:spPr>
            <a:xfrm>
              <a:off x="192782" y="332752"/>
              <a:ext cx="0" cy="3000"/>
            </a:xfrm>
            <a:prstGeom prst="ellipse">
              <a:avLst/>
            </a:pr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7" name="Google Shape;1358;p80">
              <a:extLst>
                <a:ext uri="{FF2B5EF4-FFF2-40B4-BE49-F238E27FC236}">
                  <a16:creationId xmlns:a16="http://schemas.microsoft.com/office/drawing/2014/main" id="{1B653BBD-C8BC-4579-A468-A11B656C0AA7}"/>
                </a:ext>
              </a:extLst>
            </p:cNvPr>
            <p:cNvSpPr/>
            <p:nvPr/>
          </p:nvSpPr>
          <p:spPr>
            <a:xfrm>
              <a:off x="331326" y="372697"/>
              <a:ext cx="46698" cy="57432"/>
            </a:xfrm>
            <a:custGeom>
              <a:avLst/>
              <a:gdLst/>
              <a:ahLst/>
              <a:cxnLst/>
              <a:rect l="l" t="t" r="r" b="b"/>
              <a:pathLst>
                <a:path w="21421" h="21390" extrusionOk="0">
                  <a:moveTo>
                    <a:pt x="14325" y="0"/>
                  </a:moveTo>
                  <a:cubicBezTo>
                    <a:pt x="11052" y="0"/>
                    <a:pt x="7780" y="0"/>
                    <a:pt x="5598" y="89"/>
                  </a:cubicBezTo>
                  <a:cubicBezTo>
                    <a:pt x="3416" y="177"/>
                    <a:pt x="2325" y="354"/>
                    <a:pt x="1561" y="885"/>
                  </a:cubicBezTo>
                  <a:cubicBezTo>
                    <a:pt x="798" y="1416"/>
                    <a:pt x="361" y="2302"/>
                    <a:pt x="143" y="4515"/>
                  </a:cubicBezTo>
                  <a:cubicBezTo>
                    <a:pt x="-75" y="6728"/>
                    <a:pt x="-75" y="10269"/>
                    <a:pt x="361" y="12836"/>
                  </a:cubicBezTo>
                  <a:cubicBezTo>
                    <a:pt x="798" y="15403"/>
                    <a:pt x="1671" y="16997"/>
                    <a:pt x="3089" y="18236"/>
                  </a:cubicBezTo>
                  <a:cubicBezTo>
                    <a:pt x="4507" y="19475"/>
                    <a:pt x="6471" y="20361"/>
                    <a:pt x="8543" y="20892"/>
                  </a:cubicBezTo>
                  <a:cubicBezTo>
                    <a:pt x="10616" y="21423"/>
                    <a:pt x="12798" y="21600"/>
                    <a:pt x="14652" y="21069"/>
                  </a:cubicBezTo>
                  <a:cubicBezTo>
                    <a:pt x="16507" y="20538"/>
                    <a:pt x="18034" y="19298"/>
                    <a:pt x="19125" y="17351"/>
                  </a:cubicBezTo>
                  <a:cubicBezTo>
                    <a:pt x="20216" y="15403"/>
                    <a:pt x="20870" y="12748"/>
                    <a:pt x="21198" y="10534"/>
                  </a:cubicBezTo>
                  <a:cubicBezTo>
                    <a:pt x="21525" y="8321"/>
                    <a:pt x="21525" y="6551"/>
                    <a:pt x="20980" y="4957"/>
                  </a:cubicBezTo>
                  <a:cubicBezTo>
                    <a:pt x="20434" y="3364"/>
                    <a:pt x="19343" y="1948"/>
                    <a:pt x="17707" y="1328"/>
                  </a:cubicBezTo>
                  <a:cubicBezTo>
                    <a:pt x="16070" y="708"/>
                    <a:pt x="13889" y="885"/>
                    <a:pt x="11707" y="1062"/>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8" name="Google Shape;1359;p80">
              <a:extLst>
                <a:ext uri="{FF2B5EF4-FFF2-40B4-BE49-F238E27FC236}">
                  <a16:creationId xmlns:a16="http://schemas.microsoft.com/office/drawing/2014/main" id="{89E3CAA9-5929-4945-9D40-DE1545F1301F}"/>
                </a:ext>
              </a:extLst>
            </p:cNvPr>
            <p:cNvSpPr/>
            <p:nvPr/>
          </p:nvSpPr>
          <p:spPr>
            <a:xfrm>
              <a:off x="315018" y="380009"/>
              <a:ext cx="17590" cy="14078"/>
            </a:xfrm>
            <a:custGeom>
              <a:avLst/>
              <a:gdLst/>
              <a:ahLst/>
              <a:cxnLst/>
              <a:rect l="l" t="t" r="r" b="b"/>
              <a:pathLst>
                <a:path w="21003" h="21330" extrusionOk="0">
                  <a:moveTo>
                    <a:pt x="17593" y="21330"/>
                  </a:moveTo>
                  <a:cubicBezTo>
                    <a:pt x="11908" y="17730"/>
                    <a:pt x="6224" y="14130"/>
                    <a:pt x="3098" y="10530"/>
                  </a:cubicBezTo>
                  <a:cubicBezTo>
                    <a:pt x="-29" y="6930"/>
                    <a:pt x="-597" y="3330"/>
                    <a:pt x="540" y="1530"/>
                  </a:cubicBezTo>
                  <a:cubicBezTo>
                    <a:pt x="1677" y="-270"/>
                    <a:pt x="4519" y="-270"/>
                    <a:pt x="8213" y="450"/>
                  </a:cubicBezTo>
                  <a:cubicBezTo>
                    <a:pt x="11908" y="1170"/>
                    <a:pt x="16456" y="2610"/>
                    <a:pt x="21003" y="405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69" name="Google Shape;1360;p80">
              <a:extLst>
                <a:ext uri="{FF2B5EF4-FFF2-40B4-BE49-F238E27FC236}">
                  <a16:creationId xmlns:a16="http://schemas.microsoft.com/office/drawing/2014/main" id="{BA0F759F-8608-4BFA-8E26-36C94CEFBD1B}"/>
                </a:ext>
              </a:extLst>
            </p:cNvPr>
            <p:cNvSpPr/>
            <p:nvPr/>
          </p:nvSpPr>
          <p:spPr>
            <a:xfrm>
              <a:off x="379668" y="383836"/>
              <a:ext cx="40816" cy="35837"/>
            </a:xfrm>
            <a:custGeom>
              <a:avLst/>
              <a:gdLst/>
              <a:ahLst/>
              <a:cxnLst/>
              <a:rect l="l" t="t" r="r" b="b"/>
              <a:pathLst>
                <a:path w="21314" h="21143" extrusionOk="0">
                  <a:moveTo>
                    <a:pt x="745" y="5211"/>
                  </a:moveTo>
                  <a:cubicBezTo>
                    <a:pt x="1241" y="3808"/>
                    <a:pt x="1738" y="2406"/>
                    <a:pt x="3228" y="1424"/>
                  </a:cubicBezTo>
                  <a:cubicBezTo>
                    <a:pt x="4717" y="442"/>
                    <a:pt x="7200" y="-119"/>
                    <a:pt x="9683" y="21"/>
                  </a:cubicBezTo>
                  <a:cubicBezTo>
                    <a:pt x="12166" y="162"/>
                    <a:pt x="14648" y="1003"/>
                    <a:pt x="16635" y="2546"/>
                  </a:cubicBezTo>
                  <a:cubicBezTo>
                    <a:pt x="18621" y="4089"/>
                    <a:pt x="20110" y="6333"/>
                    <a:pt x="20855" y="8858"/>
                  </a:cubicBezTo>
                  <a:cubicBezTo>
                    <a:pt x="21600" y="11382"/>
                    <a:pt x="21600" y="14187"/>
                    <a:pt x="19614" y="16432"/>
                  </a:cubicBezTo>
                  <a:cubicBezTo>
                    <a:pt x="17628" y="18676"/>
                    <a:pt x="13655" y="20359"/>
                    <a:pt x="10428" y="20920"/>
                  </a:cubicBezTo>
                  <a:cubicBezTo>
                    <a:pt x="7200" y="21481"/>
                    <a:pt x="4717" y="20920"/>
                    <a:pt x="3103" y="19938"/>
                  </a:cubicBezTo>
                  <a:cubicBezTo>
                    <a:pt x="1490" y="18956"/>
                    <a:pt x="745" y="17554"/>
                    <a:pt x="0" y="16151"/>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0" name="Google Shape;1361;p80">
              <a:extLst>
                <a:ext uri="{FF2B5EF4-FFF2-40B4-BE49-F238E27FC236}">
                  <a16:creationId xmlns:a16="http://schemas.microsoft.com/office/drawing/2014/main" id="{AC1E91B6-4970-444A-A915-D0FA794E6DCC}"/>
                </a:ext>
              </a:extLst>
            </p:cNvPr>
            <p:cNvSpPr/>
            <p:nvPr/>
          </p:nvSpPr>
          <p:spPr>
            <a:xfrm>
              <a:off x="294071" y="434041"/>
              <a:ext cx="25704" cy="41364"/>
            </a:xfrm>
            <a:custGeom>
              <a:avLst/>
              <a:gdLst/>
              <a:ahLst/>
              <a:cxnLst/>
              <a:rect l="l" t="t" r="r" b="b"/>
              <a:pathLst>
                <a:path w="21600" h="21600" extrusionOk="0">
                  <a:moveTo>
                    <a:pt x="0" y="0"/>
                  </a:moveTo>
                  <a:cubicBezTo>
                    <a:pt x="4400" y="4469"/>
                    <a:pt x="8800" y="8938"/>
                    <a:pt x="11800" y="11793"/>
                  </a:cubicBezTo>
                  <a:cubicBezTo>
                    <a:pt x="14800" y="14648"/>
                    <a:pt x="16400" y="15890"/>
                    <a:pt x="17400" y="17131"/>
                  </a:cubicBezTo>
                  <a:cubicBezTo>
                    <a:pt x="18400" y="18372"/>
                    <a:pt x="18800" y="19614"/>
                    <a:pt x="19400" y="20359"/>
                  </a:cubicBezTo>
                  <a:cubicBezTo>
                    <a:pt x="20000" y="21103"/>
                    <a:pt x="20800" y="21352"/>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1" name="Google Shape;1362;p80">
              <a:extLst>
                <a:ext uri="{FF2B5EF4-FFF2-40B4-BE49-F238E27FC236}">
                  <a16:creationId xmlns:a16="http://schemas.microsoft.com/office/drawing/2014/main" id="{CA705900-5987-4429-9142-D0143EFCB731}"/>
                </a:ext>
              </a:extLst>
            </p:cNvPr>
            <p:cNvSpPr/>
            <p:nvPr/>
          </p:nvSpPr>
          <p:spPr>
            <a:xfrm>
              <a:off x="318324" y="464476"/>
              <a:ext cx="101304" cy="12366"/>
            </a:xfrm>
            <a:custGeom>
              <a:avLst/>
              <a:gdLst/>
              <a:ahLst/>
              <a:cxnLst/>
              <a:rect l="l" t="t" r="r" b="b"/>
              <a:pathLst>
                <a:path w="21600" h="21600" extrusionOk="0">
                  <a:moveTo>
                    <a:pt x="0" y="21600"/>
                  </a:moveTo>
                  <a:cubicBezTo>
                    <a:pt x="2535" y="20769"/>
                    <a:pt x="5070" y="19939"/>
                    <a:pt x="7099" y="18277"/>
                  </a:cubicBezTo>
                  <a:cubicBezTo>
                    <a:pt x="9127" y="16615"/>
                    <a:pt x="10648" y="14123"/>
                    <a:pt x="12575" y="11215"/>
                  </a:cubicBezTo>
                  <a:cubicBezTo>
                    <a:pt x="14501" y="8308"/>
                    <a:pt x="16834" y="4985"/>
                    <a:pt x="18355" y="2908"/>
                  </a:cubicBezTo>
                  <a:cubicBezTo>
                    <a:pt x="19876" y="831"/>
                    <a:pt x="20586" y="0"/>
                    <a:pt x="20992" y="0"/>
                  </a:cubicBezTo>
                  <a:cubicBezTo>
                    <a:pt x="21397" y="0"/>
                    <a:pt x="21499" y="831"/>
                    <a:pt x="21600" y="1662"/>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2" name="Google Shape;1363;p80">
              <a:extLst>
                <a:ext uri="{FF2B5EF4-FFF2-40B4-BE49-F238E27FC236}">
                  <a16:creationId xmlns:a16="http://schemas.microsoft.com/office/drawing/2014/main" id="{1359644E-35F6-4749-BD1B-4295549DFA82}"/>
                </a:ext>
              </a:extLst>
            </p:cNvPr>
            <p:cNvSpPr/>
            <p:nvPr/>
          </p:nvSpPr>
          <p:spPr>
            <a:xfrm>
              <a:off x="399640" y="438321"/>
              <a:ext cx="17118" cy="32832"/>
            </a:xfrm>
            <a:custGeom>
              <a:avLst/>
              <a:gdLst/>
              <a:ahLst/>
              <a:cxnLst/>
              <a:rect l="l" t="t" r="r" b="b"/>
              <a:pathLst>
                <a:path w="21600" h="21600" extrusionOk="0">
                  <a:moveTo>
                    <a:pt x="0" y="0"/>
                  </a:moveTo>
                  <a:cubicBezTo>
                    <a:pt x="3600" y="2504"/>
                    <a:pt x="7200" y="5009"/>
                    <a:pt x="10800" y="8609"/>
                  </a:cubicBezTo>
                  <a:cubicBezTo>
                    <a:pt x="14400" y="12209"/>
                    <a:pt x="18000" y="16904"/>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3" name="Google Shape;1364;p80">
              <a:extLst>
                <a:ext uri="{FF2B5EF4-FFF2-40B4-BE49-F238E27FC236}">
                  <a16:creationId xmlns:a16="http://schemas.microsoft.com/office/drawing/2014/main" id="{AB47C36F-0695-4540-87C4-00A1BD3F2F47}"/>
                </a:ext>
              </a:extLst>
            </p:cNvPr>
            <p:cNvSpPr/>
            <p:nvPr/>
          </p:nvSpPr>
          <p:spPr>
            <a:xfrm>
              <a:off x="288241" y="404083"/>
              <a:ext cx="32913" cy="28512"/>
            </a:xfrm>
            <a:custGeom>
              <a:avLst/>
              <a:gdLst/>
              <a:ahLst/>
              <a:cxnLst/>
              <a:rect l="l" t="t" r="r" b="b"/>
              <a:pathLst>
                <a:path w="21372" h="21600" extrusionOk="0">
                  <a:moveTo>
                    <a:pt x="4709" y="21600"/>
                  </a:moveTo>
                  <a:cubicBezTo>
                    <a:pt x="3475" y="18000"/>
                    <a:pt x="2241" y="14400"/>
                    <a:pt x="1315" y="11700"/>
                  </a:cubicBezTo>
                  <a:cubicBezTo>
                    <a:pt x="389" y="9000"/>
                    <a:pt x="-228" y="7200"/>
                    <a:pt x="81" y="5760"/>
                  </a:cubicBezTo>
                  <a:cubicBezTo>
                    <a:pt x="389" y="4320"/>
                    <a:pt x="1623" y="3240"/>
                    <a:pt x="5326" y="2340"/>
                  </a:cubicBezTo>
                  <a:cubicBezTo>
                    <a:pt x="9029" y="1440"/>
                    <a:pt x="15201" y="720"/>
                    <a:pt x="21372"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4" name="Google Shape;1365;p80">
              <a:extLst>
                <a:ext uri="{FF2B5EF4-FFF2-40B4-BE49-F238E27FC236}">
                  <a16:creationId xmlns:a16="http://schemas.microsoft.com/office/drawing/2014/main" id="{9B14C44A-3B75-4934-B7AE-C68D02D97C5B}"/>
                </a:ext>
              </a:extLst>
            </p:cNvPr>
            <p:cNvSpPr/>
            <p:nvPr/>
          </p:nvSpPr>
          <p:spPr>
            <a:xfrm>
              <a:off x="355416" y="339885"/>
              <a:ext cx="2862" cy="14256"/>
            </a:xfrm>
            <a:custGeom>
              <a:avLst/>
              <a:gdLst/>
              <a:ahLst/>
              <a:cxnLst/>
              <a:rect l="l" t="t" r="r" b="b"/>
              <a:pathLst>
                <a:path w="21600" h="21600" extrusionOk="0">
                  <a:moveTo>
                    <a:pt x="0" y="0"/>
                  </a:moveTo>
                  <a:cubicBezTo>
                    <a:pt x="0" y="3600"/>
                    <a:pt x="0" y="7200"/>
                    <a:pt x="0" y="7200"/>
                  </a:cubicBezTo>
                  <a:cubicBezTo>
                    <a:pt x="0" y="7200"/>
                    <a:pt x="0" y="3600"/>
                    <a:pt x="0" y="3600"/>
                  </a:cubicBezTo>
                  <a:cubicBezTo>
                    <a:pt x="0" y="3600"/>
                    <a:pt x="0" y="7200"/>
                    <a:pt x="3600" y="10800"/>
                  </a:cubicBezTo>
                  <a:cubicBezTo>
                    <a:pt x="7200" y="14400"/>
                    <a:pt x="14400" y="18000"/>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5" name="Google Shape;1366;p80">
              <a:extLst>
                <a:ext uri="{FF2B5EF4-FFF2-40B4-BE49-F238E27FC236}">
                  <a16:creationId xmlns:a16="http://schemas.microsoft.com/office/drawing/2014/main" id="{B3DFB1DE-10CD-47EC-864A-4B15FC905F4A}"/>
                </a:ext>
              </a:extLst>
            </p:cNvPr>
            <p:cNvSpPr/>
            <p:nvPr/>
          </p:nvSpPr>
          <p:spPr>
            <a:xfrm>
              <a:off x="332590" y="337032"/>
              <a:ext cx="38502" cy="6241"/>
            </a:xfrm>
            <a:custGeom>
              <a:avLst/>
              <a:gdLst/>
              <a:ahLst/>
              <a:cxnLst/>
              <a:rect l="l" t="t" r="r" b="b"/>
              <a:pathLst>
                <a:path w="21600" h="20296" extrusionOk="0">
                  <a:moveTo>
                    <a:pt x="0" y="0"/>
                  </a:moveTo>
                  <a:cubicBezTo>
                    <a:pt x="5333" y="7714"/>
                    <a:pt x="10667" y="15429"/>
                    <a:pt x="14267" y="18514"/>
                  </a:cubicBezTo>
                  <a:cubicBezTo>
                    <a:pt x="17867" y="21600"/>
                    <a:pt x="19733" y="20057"/>
                    <a:pt x="21600" y="18514"/>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6" name="Google Shape;1367;p80">
              <a:extLst>
                <a:ext uri="{FF2B5EF4-FFF2-40B4-BE49-F238E27FC236}">
                  <a16:creationId xmlns:a16="http://schemas.microsoft.com/office/drawing/2014/main" id="{4B87C1E9-C3FB-43BF-BD40-6D18BEC088E6}"/>
                </a:ext>
              </a:extLst>
            </p:cNvPr>
            <p:cNvSpPr/>
            <p:nvPr/>
          </p:nvSpPr>
          <p:spPr>
            <a:xfrm>
              <a:off x="334778" y="358074"/>
              <a:ext cx="41647" cy="23638"/>
            </a:xfrm>
            <a:custGeom>
              <a:avLst/>
              <a:gdLst/>
              <a:ahLst/>
              <a:cxnLst/>
              <a:rect l="l" t="t" r="r" b="b"/>
              <a:pathLst>
                <a:path w="21523" h="21489" extrusionOk="0">
                  <a:moveTo>
                    <a:pt x="1223" y="10428"/>
                  </a:moveTo>
                  <a:cubicBezTo>
                    <a:pt x="1081" y="9186"/>
                    <a:pt x="940" y="7945"/>
                    <a:pt x="1364" y="6455"/>
                  </a:cubicBezTo>
                  <a:cubicBezTo>
                    <a:pt x="1787" y="4966"/>
                    <a:pt x="2776" y="3228"/>
                    <a:pt x="3976" y="1986"/>
                  </a:cubicBezTo>
                  <a:cubicBezTo>
                    <a:pt x="5176" y="745"/>
                    <a:pt x="6587" y="0"/>
                    <a:pt x="7999" y="0"/>
                  </a:cubicBezTo>
                  <a:cubicBezTo>
                    <a:pt x="9411" y="0"/>
                    <a:pt x="10823" y="745"/>
                    <a:pt x="12587" y="1614"/>
                  </a:cubicBezTo>
                  <a:cubicBezTo>
                    <a:pt x="14352" y="2483"/>
                    <a:pt x="16470" y="3476"/>
                    <a:pt x="17811" y="4469"/>
                  </a:cubicBezTo>
                  <a:cubicBezTo>
                    <a:pt x="19152" y="5462"/>
                    <a:pt x="19717" y="6455"/>
                    <a:pt x="20211" y="7448"/>
                  </a:cubicBezTo>
                  <a:cubicBezTo>
                    <a:pt x="20705" y="8441"/>
                    <a:pt x="21128" y="9434"/>
                    <a:pt x="21340" y="10552"/>
                  </a:cubicBezTo>
                  <a:cubicBezTo>
                    <a:pt x="21552" y="11669"/>
                    <a:pt x="21552" y="12910"/>
                    <a:pt x="21481" y="14152"/>
                  </a:cubicBezTo>
                  <a:cubicBezTo>
                    <a:pt x="21411" y="15393"/>
                    <a:pt x="21270" y="16634"/>
                    <a:pt x="20917" y="17628"/>
                  </a:cubicBezTo>
                  <a:cubicBezTo>
                    <a:pt x="20564" y="18621"/>
                    <a:pt x="19999" y="19366"/>
                    <a:pt x="18305" y="20110"/>
                  </a:cubicBezTo>
                  <a:cubicBezTo>
                    <a:pt x="16611" y="20855"/>
                    <a:pt x="13787" y="21600"/>
                    <a:pt x="11246" y="21476"/>
                  </a:cubicBezTo>
                  <a:cubicBezTo>
                    <a:pt x="8705" y="21352"/>
                    <a:pt x="6446" y="20359"/>
                    <a:pt x="4752" y="19117"/>
                  </a:cubicBezTo>
                  <a:cubicBezTo>
                    <a:pt x="3058" y="17876"/>
                    <a:pt x="1928" y="16386"/>
                    <a:pt x="1223" y="15021"/>
                  </a:cubicBezTo>
                  <a:cubicBezTo>
                    <a:pt x="517" y="13655"/>
                    <a:pt x="234" y="12414"/>
                    <a:pt x="93" y="11172"/>
                  </a:cubicBezTo>
                  <a:cubicBezTo>
                    <a:pt x="-48" y="9931"/>
                    <a:pt x="-48" y="8690"/>
                    <a:pt x="234" y="7697"/>
                  </a:cubicBezTo>
                  <a:cubicBezTo>
                    <a:pt x="517" y="6703"/>
                    <a:pt x="1081" y="5959"/>
                    <a:pt x="1999" y="5090"/>
                  </a:cubicBezTo>
                  <a:cubicBezTo>
                    <a:pt x="2917" y="4221"/>
                    <a:pt x="4187" y="3228"/>
                    <a:pt x="6023" y="2979"/>
                  </a:cubicBezTo>
                  <a:cubicBezTo>
                    <a:pt x="7858" y="2731"/>
                    <a:pt x="10258" y="3228"/>
                    <a:pt x="12658" y="3724"/>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7" name="Google Shape;1368;p80">
              <a:extLst>
                <a:ext uri="{FF2B5EF4-FFF2-40B4-BE49-F238E27FC236}">
                  <a16:creationId xmlns:a16="http://schemas.microsoft.com/office/drawing/2014/main" id="{719304AA-7261-4FA1-9610-59215222C64C}"/>
                </a:ext>
              </a:extLst>
            </p:cNvPr>
            <p:cNvSpPr/>
            <p:nvPr/>
          </p:nvSpPr>
          <p:spPr>
            <a:xfrm>
              <a:off x="305186" y="358893"/>
              <a:ext cx="30294" cy="12312"/>
            </a:xfrm>
            <a:custGeom>
              <a:avLst/>
              <a:gdLst/>
              <a:ahLst/>
              <a:cxnLst/>
              <a:rect l="l" t="t" r="r" b="b"/>
              <a:pathLst>
                <a:path w="21600" h="21600" extrusionOk="0">
                  <a:moveTo>
                    <a:pt x="21600" y="21600"/>
                  </a:moveTo>
                  <a:cubicBezTo>
                    <a:pt x="20822" y="20160"/>
                    <a:pt x="20043" y="18720"/>
                    <a:pt x="19168" y="18480"/>
                  </a:cubicBezTo>
                  <a:cubicBezTo>
                    <a:pt x="18292" y="18240"/>
                    <a:pt x="17319" y="19200"/>
                    <a:pt x="15470" y="18960"/>
                  </a:cubicBezTo>
                  <a:cubicBezTo>
                    <a:pt x="13622" y="18720"/>
                    <a:pt x="10897" y="17280"/>
                    <a:pt x="8173" y="13920"/>
                  </a:cubicBezTo>
                  <a:cubicBezTo>
                    <a:pt x="5449" y="10560"/>
                    <a:pt x="2724" y="5280"/>
                    <a:pt x="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8" name="Google Shape;1369;p80">
              <a:extLst>
                <a:ext uri="{FF2B5EF4-FFF2-40B4-BE49-F238E27FC236}">
                  <a16:creationId xmlns:a16="http://schemas.microsoft.com/office/drawing/2014/main" id="{DCA10263-6382-4465-A6FA-8A2126A1DF85}"/>
                </a:ext>
              </a:extLst>
            </p:cNvPr>
            <p:cNvSpPr/>
            <p:nvPr/>
          </p:nvSpPr>
          <p:spPr>
            <a:xfrm>
              <a:off x="300269" y="364629"/>
              <a:ext cx="28674" cy="28674"/>
            </a:xfrm>
            <a:custGeom>
              <a:avLst/>
              <a:gdLst/>
              <a:ahLst/>
              <a:cxnLst/>
              <a:rect l="l" t="t" r="r" b="b"/>
              <a:pathLst>
                <a:path w="21600" h="21600" extrusionOk="0">
                  <a:moveTo>
                    <a:pt x="0" y="0"/>
                  </a:moveTo>
                  <a:cubicBezTo>
                    <a:pt x="3497" y="5143"/>
                    <a:pt x="6994" y="10286"/>
                    <a:pt x="10594" y="13886"/>
                  </a:cubicBezTo>
                  <a:cubicBezTo>
                    <a:pt x="14194" y="17486"/>
                    <a:pt x="17897" y="19543"/>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79" name="Google Shape;1370;p80">
              <a:extLst>
                <a:ext uri="{FF2B5EF4-FFF2-40B4-BE49-F238E27FC236}">
                  <a16:creationId xmlns:a16="http://schemas.microsoft.com/office/drawing/2014/main" id="{E303E27D-B7B2-4321-BD6C-89B6124151E0}"/>
                </a:ext>
              </a:extLst>
            </p:cNvPr>
            <p:cNvSpPr/>
            <p:nvPr/>
          </p:nvSpPr>
          <p:spPr>
            <a:xfrm>
              <a:off x="420723" y="317923"/>
              <a:ext cx="22950" cy="149958"/>
            </a:xfrm>
            <a:custGeom>
              <a:avLst/>
              <a:gdLst/>
              <a:ahLst/>
              <a:cxnLst/>
              <a:rect l="l" t="t" r="r" b="b"/>
              <a:pathLst>
                <a:path w="21600" h="21600" extrusionOk="0">
                  <a:moveTo>
                    <a:pt x="0" y="21600"/>
                  </a:moveTo>
                  <a:cubicBezTo>
                    <a:pt x="514" y="20970"/>
                    <a:pt x="1029" y="20341"/>
                    <a:pt x="2314" y="19397"/>
                  </a:cubicBezTo>
                  <a:cubicBezTo>
                    <a:pt x="3600" y="18452"/>
                    <a:pt x="5657" y="17193"/>
                    <a:pt x="7457" y="15915"/>
                  </a:cubicBezTo>
                  <a:cubicBezTo>
                    <a:pt x="9257" y="14636"/>
                    <a:pt x="10800" y="13338"/>
                    <a:pt x="11957" y="12236"/>
                  </a:cubicBezTo>
                  <a:cubicBezTo>
                    <a:pt x="13114" y="11134"/>
                    <a:pt x="13886" y="10230"/>
                    <a:pt x="14657" y="9364"/>
                  </a:cubicBezTo>
                  <a:cubicBezTo>
                    <a:pt x="15429" y="8498"/>
                    <a:pt x="16200" y="7672"/>
                    <a:pt x="16843" y="6826"/>
                  </a:cubicBezTo>
                  <a:cubicBezTo>
                    <a:pt x="17486" y="5980"/>
                    <a:pt x="18000" y="5115"/>
                    <a:pt x="18771" y="4170"/>
                  </a:cubicBezTo>
                  <a:cubicBezTo>
                    <a:pt x="19543" y="3226"/>
                    <a:pt x="20571" y="2203"/>
                    <a:pt x="21086" y="1495"/>
                  </a:cubicBezTo>
                  <a:cubicBezTo>
                    <a:pt x="21600" y="787"/>
                    <a:pt x="21600" y="393"/>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0" name="Google Shape;1371;p80">
              <a:extLst>
                <a:ext uri="{FF2B5EF4-FFF2-40B4-BE49-F238E27FC236}">
                  <a16:creationId xmlns:a16="http://schemas.microsoft.com/office/drawing/2014/main" id="{832499A1-B065-4614-8060-8D83CB93168A}"/>
                </a:ext>
              </a:extLst>
            </p:cNvPr>
            <p:cNvSpPr/>
            <p:nvPr/>
          </p:nvSpPr>
          <p:spPr>
            <a:xfrm>
              <a:off x="337143" y="336769"/>
              <a:ext cx="39312" cy="7835"/>
            </a:xfrm>
            <a:custGeom>
              <a:avLst/>
              <a:gdLst/>
              <a:ahLst/>
              <a:cxnLst/>
              <a:rect l="l" t="t" r="r" b="b"/>
              <a:pathLst>
                <a:path w="21600" h="21321" extrusionOk="0">
                  <a:moveTo>
                    <a:pt x="0" y="0"/>
                  </a:moveTo>
                  <a:cubicBezTo>
                    <a:pt x="450" y="3724"/>
                    <a:pt x="900" y="7448"/>
                    <a:pt x="1875" y="10800"/>
                  </a:cubicBezTo>
                  <a:cubicBezTo>
                    <a:pt x="2850" y="14152"/>
                    <a:pt x="4350" y="17131"/>
                    <a:pt x="6675" y="18993"/>
                  </a:cubicBezTo>
                  <a:cubicBezTo>
                    <a:pt x="9000" y="20855"/>
                    <a:pt x="12150" y="21600"/>
                    <a:pt x="14775" y="21228"/>
                  </a:cubicBezTo>
                  <a:cubicBezTo>
                    <a:pt x="17400" y="20855"/>
                    <a:pt x="19500" y="19366"/>
                    <a:pt x="21600" y="17876"/>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1" name="Google Shape;1372;p80">
              <a:extLst>
                <a:ext uri="{FF2B5EF4-FFF2-40B4-BE49-F238E27FC236}">
                  <a16:creationId xmlns:a16="http://schemas.microsoft.com/office/drawing/2014/main" id="{262559E4-1D21-4D63-801A-E9645DE6287D}"/>
                </a:ext>
              </a:extLst>
            </p:cNvPr>
            <p:cNvSpPr/>
            <p:nvPr/>
          </p:nvSpPr>
          <p:spPr>
            <a:xfrm>
              <a:off x="330861" y="317477"/>
              <a:ext cx="11176" cy="17666"/>
            </a:xfrm>
            <a:custGeom>
              <a:avLst/>
              <a:gdLst/>
              <a:ahLst/>
              <a:cxnLst/>
              <a:rect l="l" t="t" r="r" b="b"/>
              <a:pathLst>
                <a:path w="21086" h="21478" extrusionOk="0">
                  <a:moveTo>
                    <a:pt x="11829" y="21478"/>
                  </a:moveTo>
                  <a:cubicBezTo>
                    <a:pt x="7715" y="19152"/>
                    <a:pt x="3600" y="16826"/>
                    <a:pt x="1543" y="14832"/>
                  </a:cubicBezTo>
                  <a:cubicBezTo>
                    <a:pt x="-514" y="12838"/>
                    <a:pt x="-514" y="11176"/>
                    <a:pt x="1543" y="9016"/>
                  </a:cubicBezTo>
                  <a:cubicBezTo>
                    <a:pt x="3600" y="6856"/>
                    <a:pt x="7715" y="4198"/>
                    <a:pt x="11057" y="2536"/>
                  </a:cubicBezTo>
                  <a:cubicBezTo>
                    <a:pt x="14400" y="875"/>
                    <a:pt x="16972" y="210"/>
                    <a:pt x="18515" y="44"/>
                  </a:cubicBezTo>
                  <a:cubicBezTo>
                    <a:pt x="20057" y="-122"/>
                    <a:pt x="20572" y="210"/>
                    <a:pt x="21086" y="543"/>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2" name="Google Shape;1373;p80">
              <a:extLst>
                <a:ext uri="{FF2B5EF4-FFF2-40B4-BE49-F238E27FC236}">
                  <a16:creationId xmlns:a16="http://schemas.microsoft.com/office/drawing/2014/main" id="{69B10BEC-ABB4-4376-B796-45F533F507A3}"/>
                </a:ext>
              </a:extLst>
            </p:cNvPr>
            <p:cNvSpPr/>
            <p:nvPr/>
          </p:nvSpPr>
          <p:spPr>
            <a:xfrm>
              <a:off x="333865" y="280230"/>
              <a:ext cx="13932" cy="49140"/>
            </a:xfrm>
            <a:custGeom>
              <a:avLst/>
              <a:gdLst/>
              <a:ahLst/>
              <a:cxnLst/>
              <a:rect l="l" t="t" r="r" b="b"/>
              <a:pathLst>
                <a:path w="21600" h="21600" extrusionOk="0">
                  <a:moveTo>
                    <a:pt x="0" y="21600"/>
                  </a:moveTo>
                  <a:cubicBezTo>
                    <a:pt x="3388" y="17760"/>
                    <a:pt x="6776" y="13920"/>
                    <a:pt x="9741" y="10560"/>
                  </a:cubicBezTo>
                  <a:cubicBezTo>
                    <a:pt x="12706" y="7200"/>
                    <a:pt x="15247" y="4320"/>
                    <a:pt x="17153" y="2640"/>
                  </a:cubicBezTo>
                  <a:cubicBezTo>
                    <a:pt x="19059" y="960"/>
                    <a:pt x="20329" y="480"/>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3" name="Google Shape;1374;p80">
              <a:extLst>
                <a:ext uri="{FF2B5EF4-FFF2-40B4-BE49-F238E27FC236}">
                  <a16:creationId xmlns:a16="http://schemas.microsoft.com/office/drawing/2014/main" id="{99CBBAE6-6254-4FA3-BFE5-062ED9EF7F24}"/>
                </a:ext>
              </a:extLst>
            </p:cNvPr>
            <p:cNvSpPr/>
            <p:nvPr/>
          </p:nvSpPr>
          <p:spPr>
            <a:xfrm>
              <a:off x="380572" y="313006"/>
              <a:ext cx="9828" cy="31158"/>
            </a:xfrm>
            <a:custGeom>
              <a:avLst/>
              <a:gdLst/>
              <a:ahLst/>
              <a:cxnLst/>
              <a:rect l="l" t="t" r="r" b="b"/>
              <a:pathLst>
                <a:path w="21600" h="21600" extrusionOk="0">
                  <a:moveTo>
                    <a:pt x="0" y="21600"/>
                  </a:moveTo>
                  <a:cubicBezTo>
                    <a:pt x="600" y="17432"/>
                    <a:pt x="1200" y="13263"/>
                    <a:pt x="2400" y="10137"/>
                  </a:cubicBezTo>
                  <a:cubicBezTo>
                    <a:pt x="3600" y="7011"/>
                    <a:pt x="5400" y="4926"/>
                    <a:pt x="8700" y="3411"/>
                  </a:cubicBezTo>
                  <a:cubicBezTo>
                    <a:pt x="12000" y="1895"/>
                    <a:pt x="16800" y="947"/>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4" name="Google Shape;1375;p80">
              <a:extLst>
                <a:ext uri="{FF2B5EF4-FFF2-40B4-BE49-F238E27FC236}">
                  <a16:creationId xmlns:a16="http://schemas.microsoft.com/office/drawing/2014/main" id="{B8EB526F-0E2B-49F7-822E-B60761DEC8FA}"/>
                </a:ext>
              </a:extLst>
            </p:cNvPr>
            <p:cNvSpPr/>
            <p:nvPr/>
          </p:nvSpPr>
          <p:spPr>
            <a:xfrm>
              <a:off x="392043" y="321200"/>
              <a:ext cx="4541" cy="47520"/>
            </a:xfrm>
            <a:custGeom>
              <a:avLst/>
              <a:gdLst/>
              <a:ahLst/>
              <a:cxnLst/>
              <a:rect l="l" t="t" r="r" b="b"/>
              <a:pathLst>
                <a:path w="21121" h="21600" extrusionOk="0">
                  <a:moveTo>
                    <a:pt x="15247" y="0"/>
                  </a:moveTo>
                  <a:cubicBezTo>
                    <a:pt x="17788" y="2483"/>
                    <a:pt x="20329" y="4966"/>
                    <a:pt x="20965" y="7448"/>
                  </a:cubicBezTo>
                  <a:cubicBezTo>
                    <a:pt x="21600" y="9931"/>
                    <a:pt x="20329" y="12414"/>
                    <a:pt x="16518" y="14772"/>
                  </a:cubicBezTo>
                  <a:cubicBezTo>
                    <a:pt x="12706" y="17131"/>
                    <a:pt x="6353" y="19366"/>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5" name="Google Shape;1376;p80">
              <a:extLst>
                <a:ext uri="{FF2B5EF4-FFF2-40B4-BE49-F238E27FC236}">
                  <a16:creationId xmlns:a16="http://schemas.microsoft.com/office/drawing/2014/main" id="{53DC7690-DB45-43AA-802B-CB8C6D187813}"/>
                </a:ext>
              </a:extLst>
            </p:cNvPr>
            <p:cNvSpPr/>
            <p:nvPr/>
          </p:nvSpPr>
          <p:spPr>
            <a:xfrm>
              <a:off x="410070" y="445751"/>
              <a:ext cx="13122" cy="4104"/>
            </a:xfrm>
            <a:custGeom>
              <a:avLst/>
              <a:gdLst/>
              <a:ahLst/>
              <a:cxnLst/>
              <a:rect l="l" t="t" r="r" b="b"/>
              <a:pathLst>
                <a:path w="21600" h="21600" extrusionOk="0">
                  <a:moveTo>
                    <a:pt x="21600" y="0"/>
                  </a:moveTo>
                  <a:cubicBezTo>
                    <a:pt x="14400" y="7200"/>
                    <a:pt x="7200" y="14400"/>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6" name="Google Shape;1377;p80">
              <a:extLst>
                <a:ext uri="{FF2B5EF4-FFF2-40B4-BE49-F238E27FC236}">
                  <a16:creationId xmlns:a16="http://schemas.microsoft.com/office/drawing/2014/main" id="{9A456781-C95B-4416-B33B-6811C4FA47D3}"/>
                </a:ext>
              </a:extLst>
            </p:cNvPr>
            <p:cNvSpPr/>
            <p:nvPr/>
          </p:nvSpPr>
          <p:spPr>
            <a:xfrm>
              <a:off x="314673" y="479346"/>
              <a:ext cx="3633" cy="44226"/>
            </a:xfrm>
            <a:custGeom>
              <a:avLst/>
              <a:gdLst/>
              <a:ahLst/>
              <a:cxnLst/>
              <a:rect l="l" t="t" r="r" b="b"/>
              <a:pathLst>
                <a:path w="20466" h="21600" extrusionOk="0">
                  <a:moveTo>
                    <a:pt x="20466" y="0"/>
                  </a:moveTo>
                  <a:cubicBezTo>
                    <a:pt x="18923" y="2667"/>
                    <a:pt x="17380" y="5333"/>
                    <a:pt x="13523" y="8067"/>
                  </a:cubicBezTo>
                  <a:cubicBezTo>
                    <a:pt x="9666" y="10800"/>
                    <a:pt x="3495" y="13600"/>
                    <a:pt x="1180" y="15867"/>
                  </a:cubicBezTo>
                  <a:cubicBezTo>
                    <a:pt x="-1134" y="18133"/>
                    <a:pt x="409" y="19867"/>
                    <a:pt x="1952"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7" name="Google Shape;1378;p80">
              <a:extLst>
                <a:ext uri="{FF2B5EF4-FFF2-40B4-BE49-F238E27FC236}">
                  <a16:creationId xmlns:a16="http://schemas.microsoft.com/office/drawing/2014/main" id="{0A7B041A-6F1F-4679-8BB6-47B0DFA1092F}"/>
                </a:ext>
              </a:extLst>
            </p:cNvPr>
            <p:cNvSpPr/>
            <p:nvPr/>
          </p:nvSpPr>
          <p:spPr>
            <a:xfrm>
              <a:off x="401876" y="476888"/>
              <a:ext cx="14742" cy="95040"/>
            </a:xfrm>
            <a:custGeom>
              <a:avLst/>
              <a:gdLst/>
              <a:ahLst/>
              <a:cxnLst/>
              <a:rect l="l" t="t" r="r" b="b"/>
              <a:pathLst>
                <a:path w="21600" h="21600" extrusionOk="0">
                  <a:moveTo>
                    <a:pt x="21600" y="0"/>
                  </a:moveTo>
                  <a:cubicBezTo>
                    <a:pt x="20000" y="1552"/>
                    <a:pt x="18400" y="3103"/>
                    <a:pt x="16400" y="4686"/>
                  </a:cubicBezTo>
                  <a:cubicBezTo>
                    <a:pt x="14400" y="6269"/>
                    <a:pt x="12000" y="7883"/>
                    <a:pt x="10400" y="9217"/>
                  </a:cubicBezTo>
                  <a:cubicBezTo>
                    <a:pt x="8800" y="10552"/>
                    <a:pt x="8000" y="11607"/>
                    <a:pt x="6800" y="12910"/>
                  </a:cubicBezTo>
                  <a:cubicBezTo>
                    <a:pt x="5600" y="14214"/>
                    <a:pt x="4000" y="15766"/>
                    <a:pt x="2800" y="17255"/>
                  </a:cubicBezTo>
                  <a:cubicBezTo>
                    <a:pt x="1600" y="18745"/>
                    <a:pt x="800" y="20172"/>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88" name="Google Shape;1379;p80">
              <a:extLst>
                <a:ext uri="{FF2B5EF4-FFF2-40B4-BE49-F238E27FC236}">
                  <a16:creationId xmlns:a16="http://schemas.microsoft.com/office/drawing/2014/main" id="{4E98A80B-7B1B-4982-BC9B-70499B7AB95C}"/>
                </a:ext>
              </a:extLst>
            </p:cNvPr>
            <p:cNvSpPr/>
            <p:nvPr/>
          </p:nvSpPr>
          <p:spPr>
            <a:xfrm>
              <a:off x="281423" y="420349"/>
              <a:ext cx="3294" cy="77868"/>
            </a:xfrm>
            <a:custGeom>
              <a:avLst/>
              <a:gdLst/>
              <a:ahLst/>
              <a:cxnLst/>
              <a:rect l="l" t="t" r="r" b="b"/>
              <a:pathLst>
                <a:path w="21600" h="21600" extrusionOk="0">
                  <a:moveTo>
                    <a:pt x="0" y="0"/>
                  </a:moveTo>
                  <a:cubicBezTo>
                    <a:pt x="5400" y="303"/>
                    <a:pt x="10800" y="606"/>
                    <a:pt x="13500" y="1364"/>
                  </a:cubicBezTo>
                  <a:cubicBezTo>
                    <a:pt x="16200" y="2122"/>
                    <a:pt x="16200" y="3335"/>
                    <a:pt x="14400" y="4737"/>
                  </a:cubicBezTo>
                  <a:cubicBezTo>
                    <a:pt x="12600" y="6139"/>
                    <a:pt x="9000" y="7731"/>
                    <a:pt x="7200" y="9360"/>
                  </a:cubicBezTo>
                  <a:cubicBezTo>
                    <a:pt x="5400" y="10989"/>
                    <a:pt x="5400" y="12657"/>
                    <a:pt x="5400" y="14552"/>
                  </a:cubicBezTo>
                  <a:cubicBezTo>
                    <a:pt x="5400" y="16446"/>
                    <a:pt x="5400" y="18568"/>
                    <a:pt x="8100" y="19781"/>
                  </a:cubicBezTo>
                  <a:cubicBezTo>
                    <a:pt x="10800" y="20994"/>
                    <a:pt x="16200" y="21297"/>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grpSp>
      <p:grpSp>
        <p:nvGrpSpPr>
          <p:cNvPr id="789" name="Google Shape;1380;p80">
            <a:extLst>
              <a:ext uri="{FF2B5EF4-FFF2-40B4-BE49-F238E27FC236}">
                <a16:creationId xmlns:a16="http://schemas.microsoft.com/office/drawing/2014/main" id="{9340581F-0A3E-438C-83F4-8B0D90643813}"/>
              </a:ext>
            </a:extLst>
          </p:cNvPr>
          <p:cNvGrpSpPr/>
          <p:nvPr/>
        </p:nvGrpSpPr>
        <p:grpSpPr>
          <a:xfrm>
            <a:off x="6604374" y="5154577"/>
            <a:ext cx="1441316" cy="1089235"/>
            <a:chOff x="0" y="-1"/>
            <a:chExt cx="1441316" cy="1089235"/>
          </a:xfrm>
        </p:grpSpPr>
        <p:sp>
          <p:nvSpPr>
            <p:cNvPr id="790" name="Google Shape;1381;p80">
              <a:extLst>
                <a:ext uri="{FF2B5EF4-FFF2-40B4-BE49-F238E27FC236}">
                  <a16:creationId xmlns:a16="http://schemas.microsoft.com/office/drawing/2014/main" id="{A0B53F27-0ABB-4F19-BB79-CFB273E9148E}"/>
                </a:ext>
              </a:extLst>
            </p:cNvPr>
            <p:cNvSpPr/>
            <p:nvPr/>
          </p:nvSpPr>
          <p:spPr>
            <a:xfrm>
              <a:off x="54864" y="-1"/>
              <a:ext cx="883926" cy="8952"/>
            </a:xfrm>
            <a:custGeom>
              <a:avLst/>
              <a:gdLst/>
              <a:ahLst/>
              <a:cxnLst/>
              <a:rect l="l" t="t" r="r" b="b"/>
              <a:pathLst>
                <a:path w="21600" h="21188" extrusionOk="0">
                  <a:moveTo>
                    <a:pt x="0" y="21188"/>
                  </a:moveTo>
                  <a:cubicBezTo>
                    <a:pt x="695" y="18788"/>
                    <a:pt x="1390" y="16388"/>
                    <a:pt x="1999" y="12788"/>
                  </a:cubicBezTo>
                  <a:cubicBezTo>
                    <a:pt x="2607" y="9188"/>
                    <a:pt x="3128" y="4388"/>
                    <a:pt x="3898" y="1988"/>
                  </a:cubicBezTo>
                  <a:cubicBezTo>
                    <a:pt x="4668" y="-412"/>
                    <a:pt x="5686" y="-412"/>
                    <a:pt x="6579" y="788"/>
                  </a:cubicBezTo>
                  <a:cubicBezTo>
                    <a:pt x="7473" y="1988"/>
                    <a:pt x="8243" y="4388"/>
                    <a:pt x="9087" y="5588"/>
                  </a:cubicBezTo>
                  <a:cubicBezTo>
                    <a:pt x="9931" y="6788"/>
                    <a:pt x="10850" y="6788"/>
                    <a:pt x="11582" y="9188"/>
                  </a:cubicBezTo>
                  <a:cubicBezTo>
                    <a:pt x="12314" y="11588"/>
                    <a:pt x="12861" y="16388"/>
                    <a:pt x="13581" y="18788"/>
                  </a:cubicBezTo>
                  <a:cubicBezTo>
                    <a:pt x="14301" y="21188"/>
                    <a:pt x="15194" y="21188"/>
                    <a:pt x="16113" y="21188"/>
                  </a:cubicBezTo>
                  <a:cubicBezTo>
                    <a:pt x="17032" y="21188"/>
                    <a:pt x="17975" y="21188"/>
                    <a:pt x="18894" y="21188"/>
                  </a:cubicBezTo>
                  <a:cubicBezTo>
                    <a:pt x="19812" y="21188"/>
                    <a:pt x="20706" y="21188"/>
                    <a:pt x="21600" y="21188"/>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1" name="Google Shape;1382;p80">
              <a:extLst>
                <a:ext uri="{FF2B5EF4-FFF2-40B4-BE49-F238E27FC236}">
                  <a16:creationId xmlns:a16="http://schemas.microsoft.com/office/drawing/2014/main" id="{5C49B9EC-9171-48D5-A8A3-91D66A0801C6}"/>
                </a:ext>
              </a:extLst>
            </p:cNvPr>
            <p:cNvSpPr/>
            <p:nvPr/>
          </p:nvSpPr>
          <p:spPr>
            <a:xfrm>
              <a:off x="18288" y="688679"/>
              <a:ext cx="283446" cy="256014"/>
            </a:xfrm>
            <a:custGeom>
              <a:avLst/>
              <a:gdLst/>
              <a:ahLst/>
              <a:cxnLst/>
              <a:rect l="l" t="t" r="r" b="b"/>
              <a:pathLst>
                <a:path w="21600" h="21600" extrusionOk="0">
                  <a:moveTo>
                    <a:pt x="0" y="0"/>
                  </a:moveTo>
                  <a:cubicBezTo>
                    <a:pt x="852" y="857"/>
                    <a:pt x="1703" y="1714"/>
                    <a:pt x="2710" y="2657"/>
                  </a:cubicBezTo>
                  <a:cubicBezTo>
                    <a:pt x="3716" y="3600"/>
                    <a:pt x="4877" y="4629"/>
                    <a:pt x="6348" y="5871"/>
                  </a:cubicBezTo>
                  <a:cubicBezTo>
                    <a:pt x="7819" y="7114"/>
                    <a:pt x="9600" y="8571"/>
                    <a:pt x="11342" y="10114"/>
                  </a:cubicBezTo>
                  <a:cubicBezTo>
                    <a:pt x="13084" y="11657"/>
                    <a:pt x="14787" y="13286"/>
                    <a:pt x="16297" y="14743"/>
                  </a:cubicBezTo>
                  <a:cubicBezTo>
                    <a:pt x="17806" y="16200"/>
                    <a:pt x="19123" y="17486"/>
                    <a:pt x="19974" y="18600"/>
                  </a:cubicBezTo>
                  <a:cubicBezTo>
                    <a:pt x="20826" y="19714"/>
                    <a:pt x="21213" y="20657"/>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2" name="Google Shape;1383;p80">
              <a:extLst>
                <a:ext uri="{FF2B5EF4-FFF2-40B4-BE49-F238E27FC236}">
                  <a16:creationId xmlns:a16="http://schemas.microsoft.com/office/drawing/2014/main" id="{0F751AA6-6170-483F-A00B-0827A16CAF38}"/>
                </a:ext>
              </a:extLst>
            </p:cNvPr>
            <p:cNvSpPr/>
            <p:nvPr/>
          </p:nvSpPr>
          <p:spPr>
            <a:xfrm>
              <a:off x="51816" y="24209"/>
              <a:ext cx="469422" cy="240786"/>
            </a:xfrm>
            <a:custGeom>
              <a:avLst/>
              <a:gdLst/>
              <a:ahLst/>
              <a:cxnLst/>
              <a:rect l="l" t="t" r="r" b="b"/>
              <a:pathLst>
                <a:path w="21600" h="21600" extrusionOk="0">
                  <a:moveTo>
                    <a:pt x="0" y="0"/>
                  </a:moveTo>
                  <a:cubicBezTo>
                    <a:pt x="421" y="365"/>
                    <a:pt x="842" y="729"/>
                    <a:pt x="1473" y="1276"/>
                  </a:cubicBezTo>
                  <a:cubicBezTo>
                    <a:pt x="2104" y="1823"/>
                    <a:pt x="2945" y="2552"/>
                    <a:pt x="3694" y="3235"/>
                  </a:cubicBezTo>
                  <a:cubicBezTo>
                    <a:pt x="4442" y="3919"/>
                    <a:pt x="5096" y="4557"/>
                    <a:pt x="5984" y="5195"/>
                  </a:cubicBezTo>
                  <a:cubicBezTo>
                    <a:pt x="6873" y="5833"/>
                    <a:pt x="7995" y="6471"/>
                    <a:pt x="9164" y="7473"/>
                  </a:cubicBezTo>
                  <a:cubicBezTo>
                    <a:pt x="10332" y="8476"/>
                    <a:pt x="11548" y="9843"/>
                    <a:pt x="12670" y="11073"/>
                  </a:cubicBezTo>
                  <a:cubicBezTo>
                    <a:pt x="13792" y="12304"/>
                    <a:pt x="14821" y="13397"/>
                    <a:pt x="15639" y="14309"/>
                  </a:cubicBezTo>
                  <a:cubicBezTo>
                    <a:pt x="16457" y="15220"/>
                    <a:pt x="17065" y="15949"/>
                    <a:pt x="17813" y="16861"/>
                  </a:cubicBezTo>
                  <a:cubicBezTo>
                    <a:pt x="18561" y="17772"/>
                    <a:pt x="19449" y="18866"/>
                    <a:pt x="20104" y="19686"/>
                  </a:cubicBezTo>
                  <a:cubicBezTo>
                    <a:pt x="20758" y="20506"/>
                    <a:pt x="21179" y="21053"/>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3" name="Google Shape;1384;p80">
              <a:extLst>
                <a:ext uri="{FF2B5EF4-FFF2-40B4-BE49-F238E27FC236}">
                  <a16:creationId xmlns:a16="http://schemas.microsoft.com/office/drawing/2014/main" id="{07E54B4C-CB3C-4A0A-A33F-EB504208C5EE}"/>
                </a:ext>
              </a:extLst>
            </p:cNvPr>
            <p:cNvSpPr/>
            <p:nvPr/>
          </p:nvSpPr>
          <p:spPr>
            <a:xfrm>
              <a:off x="478540" y="268051"/>
              <a:ext cx="45611" cy="813834"/>
            </a:xfrm>
            <a:custGeom>
              <a:avLst/>
              <a:gdLst/>
              <a:ahLst/>
              <a:cxnLst/>
              <a:rect l="l" t="t" r="r" b="b"/>
              <a:pathLst>
                <a:path w="21540" h="21600" extrusionOk="0">
                  <a:moveTo>
                    <a:pt x="18720" y="0"/>
                  </a:moveTo>
                  <a:cubicBezTo>
                    <a:pt x="19200" y="674"/>
                    <a:pt x="19680" y="1348"/>
                    <a:pt x="20160" y="1996"/>
                  </a:cubicBezTo>
                  <a:cubicBezTo>
                    <a:pt x="20640" y="2643"/>
                    <a:pt x="21120" y="3263"/>
                    <a:pt x="21360" y="4126"/>
                  </a:cubicBezTo>
                  <a:cubicBezTo>
                    <a:pt x="21600" y="4989"/>
                    <a:pt x="21600" y="6094"/>
                    <a:pt x="21360" y="6917"/>
                  </a:cubicBezTo>
                  <a:cubicBezTo>
                    <a:pt x="21120" y="7739"/>
                    <a:pt x="20640" y="8279"/>
                    <a:pt x="20160" y="8885"/>
                  </a:cubicBezTo>
                  <a:cubicBezTo>
                    <a:pt x="19680" y="9492"/>
                    <a:pt x="19200" y="10166"/>
                    <a:pt x="18480" y="10800"/>
                  </a:cubicBezTo>
                  <a:cubicBezTo>
                    <a:pt x="17760" y="11434"/>
                    <a:pt x="16800" y="12027"/>
                    <a:pt x="15840" y="12620"/>
                  </a:cubicBezTo>
                  <a:cubicBezTo>
                    <a:pt x="14880" y="13213"/>
                    <a:pt x="13920" y="13807"/>
                    <a:pt x="13200" y="14373"/>
                  </a:cubicBezTo>
                  <a:cubicBezTo>
                    <a:pt x="12480" y="14939"/>
                    <a:pt x="12000" y="15479"/>
                    <a:pt x="11040" y="16072"/>
                  </a:cubicBezTo>
                  <a:cubicBezTo>
                    <a:pt x="10080" y="16665"/>
                    <a:pt x="8640" y="17312"/>
                    <a:pt x="7440" y="17906"/>
                  </a:cubicBezTo>
                  <a:cubicBezTo>
                    <a:pt x="6240" y="18499"/>
                    <a:pt x="5280" y="19038"/>
                    <a:pt x="4320" y="19578"/>
                  </a:cubicBezTo>
                  <a:cubicBezTo>
                    <a:pt x="3360" y="20117"/>
                    <a:pt x="2400" y="20656"/>
                    <a:pt x="1680" y="20993"/>
                  </a:cubicBezTo>
                  <a:cubicBezTo>
                    <a:pt x="960" y="21330"/>
                    <a:pt x="480" y="21465"/>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4" name="Google Shape;1385;p80">
              <a:extLst>
                <a:ext uri="{FF2B5EF4-FFF2-40B4-BE49-F238E27FC236}">
                  <a16:creationId xmlns:a16="http://schemas.microsoft.com/office/drawing/2014/main" id="{935FAF0F-ED66-40A1-AA57-AE8DB5A7CC61}"/>
                </a:ext>
              </a:extLst>
            </p:cNvPr>
            <p:cNvSpPr/>
            <p:nvPr/>
          </p:nvSpPr>
          <p:spPr>
            <a:xfrm>
              <a:off x="295658" y="923377"/>
              <a:ext cx="170694" cy="161568"/>
            </a:xfrm>
            <a:custGeom>
              <a:avLst/>
              <a:gdLst/>
              <a:ahLst/>
              <a:cxnLst/>
              <a:rect l="l" t="t" r="r" b="b"/>
              <a:pathLst>
                <a:path w="21600" h="21600" extrusionOk="0">
                  <a:moveTo>
                    <a:pt x="0" y="0"/>
                  </a:moveTo>
                  <a:cubicBezTo>
                    <a:pt x="900" y="1766"/>
                    <a:pt x="1800" y="3532"/>
                    <a:pt x="3536" y="5570"/>
                  </a:cubicBezTo>
                  <a:cubicBezTo>
                    <a:pt x="5271" y="7608"/>
                    <a:pt x="7843" y="9917"/>
                    <a:pt x="10157" y="11955"/>
                  </a:cubicBezTo>
                  <a:cubicBezTo>
                    <a:pt x="12471" y="13992"/>
                    <a:pt x="14529" y="15758"/>
                    <a:pt x="16393" y="17321"/>
                  </a:cubicBezTo>
                  <a:cubicBezTo>
                    <a:pt x="18257" y="18883"/>
                    <a:pt x="19929" y="20242"/>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5" name="Google Shape;1386;p80">
              <a:extLst>
                <a:ext uri="{FF2B5EF4-FFF2-40B4-BE49-F238E27FC236}">
                  <a16:creationId xmlns:a16="http://schemas.microsoft.com/office/drawing/2014/main" id="{65001B64-2563-49A4-BF9D-1F26BF769CD4}"/>
                </a:ext>
              </a:extLst>
            </p:cNvPr>
            <p:cNvSpPr/>
            <p:nvPr/>
          </p:nvSpPr>
          <p:spPr>
            <a:xfrm>
              <a:off x="490732" y="1048346"/>
              <a:ext cx="908334" cy="40888"/>
            </a:xfrm>
            <a:custGeom>
              <a:avLst/>
              <a:gdLst/>
              <a:ahLst/>
              <a:cxnLst/>
              <a:rect l="l" t="t" r="r" b="b"/>
              <a:pathLst>
                <a:path w="21600" h="21213" extrusionOk="0">
                  <a:moveTo>
                    <a:pt x="0" y="20546"/>
                  </a:moveTo>
                  <a:cubicBezTo>
                    <a:pt x="532" y="21073"/>
                    <a:pt x="1063" y="21600"/>
                    <a:pt x="1631" y="20810"/>
                  </a:cubicBezTo>
                  <a:cubicBezTo>
                    <a:pt x="2199" y="20020"/>
                    <a:pt x="2803" y="17912"/>
                    <a:pt x="3407" y="16332"/>
                  </a:cubicBezTo>
                  <a:cubicBezTo>
                    <a:pt x="4011" y="14751"/>
                    <a:pt x="4615" y="13698"/>
                    <a:pt x="5207" y="12644"/>
                  </a:cubicBezTo>
                  <a:cubicBezTo>
                    <a:pt x="5799" y="11590"/>
                    <a:pt x="6379" y="10537"/>
                    <a:pt x="6946" y="9746"/>
                  </a:cubicBezTo>
                  <a:cubicBezTo>
                    <a:pt x="7514" y="8956"/>
                    <a:pt x="8070" y="8429"/>
                    <a:pt x="8746" y="7902"/>
                  </a:cubicBezTo>
                  <a:cubicBezTo>
                    <a:pt x="9423" y="7376"/>
                    <a:pt x="10220" y="6849"/>
                    <a:pt x="11042" y="6585"/>
                  </a:cubicBezTo>
                  <a:cubicBezTo>
                    <a:pt x="11863" y="6322"/>
                    <a:pt x="12709" y="6322"/>
                    <a:pt x="13482" y="6059"/>
                  </a:cubicBezTo>
                  <a:cubicBezTo>
                    <a:pt x="14255" y="5795"/>
                    <a:pt x="14956" y="5268"/>
                    <a:pt x="15862" y="5005"/>
                  </a:cubicBezTo>
                  <a:cubicBezTo>
                    <a:pt x="16768" y="4741"/>
                    <a:pt x="17879" y="4741"/>
                    <a:pt x="18797" y="4478"/>
                  </a:cubicBezTo>
                  <a:cubicBezTo>
                    <a:pt x="19715" y="4215"/>
                    <a:pt x="20440" y="3688"/>
                    <a:pt x="20875" y="2898"/>
                  </a:cubicBezTo>
                  <a:cubicBezTo>
                    <a:pt x="21310" y="2107"/>
                    <a:pt x="21455" y="1054"/>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6" name="Google Shape;1387;p80">
              <a:extLst>
                <a:ext uri="{FF2B5EF4-FFF2-40B4-BE49-F238E27FC236}">
                  <a16:creationId xmlns:a16="http://schemas.microsoft.com/office/drawing/2014/main" id="{F2915D94-0CB0-4ED5-A184-8E1538122CC2}"/>
                </a:ext>
              </a:extLst>
            </p:cNvPr>
            <p:cNvSpPr/>
            <p:nvPr/>
          </p:nvSpPr>
          <p:spPr>
            <a:xfrm>
              <a:off x="536452" y="259034"/>
              <a:ext cx="877824" cy="21203"/>
            </a:xfrm>
            <a:custGeom>
              <a:avLst/>
              <a:gdLst/>
              <a:ahLst/>
              <a:cxnLst/>
              <a:rect l="l" t="t" r="r" b="b"/>
              <a:pathLst>
                <a:path w="21600" h="21471" extrusionOk="0">
                  <a:moveTo>
                    <a:pt x="0" y="6042"/>
                  </a:moveTo>
                  <a:cubicBezTo>
                    <a:pt x="650" y="5014"/>
                    <a:pt x="1300" y="3985"/>
                    <a:pt x="1987" y="2957"/>
                  </a:cubicBezTo>
                  <a:cubicBezTo>
                    <a:pt x="2675" y="1928"/>
                    <a:pt x="3400" y="900"/>
                    <a:pt x="4250" y="385"/>
                  </a:cubicBezTo>
                  <a:cubicBezTo>
                    <a:pt x="5100" y="-129"/>
                    <a:pt x="6075" y="-129"/>
                    <a:pt x="6975" y="385"/>
                  </a:cubicBezTo>
                  <a:cubicBezTo>
                    <a:pt x="7875" y="900"/>
                    <a:pt x="8700" y="1928"/>
                    <a:pt x="9450" y="2957"/>
                  </a:cubicBezTo>
                  <a:cubicBezTo>
                    <a:pt x="10200" y="3985"/>
                    <a:pt x="10875" y="5014"/>
                    <a:pt x="11700" y="5528"/>
                  </a:cubicBezTo>
                  <a:cubicBezTo>
                    <a:pt x="12525" y="6042"/>
                    <a:pt x="13500" y="6042"/>
                    <a:pt x="14450" y="6557"/>
                  </a:cubicBezTo>
                  <a:cubicBezTo>
                    <a:pt x="15400" y="7071"/>
                    <a:pt x="16325" y="8100"/>
                    <a:pt x="17237" y="8614"/>
                  </a:cubicBezTo>
                  <a:cubicBezTo>
                    <a:pt x="18150" y="9128"/>
                    <a:pt x="19050" y="9128"/>
                    <a:pt x="19687" y="9128"/>
                  </a:cubicBezTo>
                  <a:cubicBezTo>
                    <a:pt x="20325" y="9128"/>
                    <a:pt x="20700" y="9128"/>
                    <a:pt x="20975" y="11185"/>
                  </a:cubicBezTo>
                  <a:cubicBezTo>
                    <a:pt x="21250" y="13242"/>
                    <a:pt x="21425" y="17357"/>
                    <a:pt x="21600" y="21471"/>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7" name="Google Shape;1388;p80">
              <a:extLst>
                <a:ext uri="{FF2B5EF4-FFF2-40B4-BE49-F238E27FC236}">
                  <a16:creationId xmlns:a16="http://schemas.microsoft.com/office/drawing/2014/main" id="{7A7EF827-8D7D-4807-A25F-3B4723835644}"/>
                </a:ext>
              </a:extLst>
            </p:cNvPr>
            <p:cNvSpPr/>
            <p:nvPr/>
          </p:nvSpPr>
          <p:spPr>
            <a:xfrm>
              <a:off x="1377708" y="275547"/>
              <a:ext cx="63608" cy="769756"/>
            </a:xfrm>
            <a:custGeom>
              <a:avLst/>
              <a:gdLst/>
              <a:ahLst/>
              <a:cxnLst/>
              <a:rect l="l" t="t" r="r" b="b"/>
              <a:pathLst>
                <a:path w="21471" h="21589" extrusionOk="0">
                  <a:moveTo>
                    <a:pt x="1029" y="131"/>
                  </a:moveTo>
                  <a:cubicBezTo>
                    <a:pt x="6171" y="74"/>
                    <a:pt x="11314" y="17"/>
                    <a:pt x="14743" y="3"/>
                  </a:cubicBezTo>
                  <a:cubicBezTo>
                    <a:pt x="18171" y="-11"/>
                    <a:pt x="19886" y="17"/>
                    <a:pt x="20743" y="103"/>
                  </a:cubicBezTo>
                  <a:cubicBezTo>
                    <a:pt x="21600" y="188"/>
                    <a:pt x="21600" y="331"/>
                    <a:pt x="21257" y="687"/>
                  </a:cubicBezTo>
                  <a:cubicBezTo>
                    <a:pt x="20914" y="1043"/>
                    <a:pt x="20229" y="1613"/>
                    <a:pt x="19714" y="2183"/>
                  </a:cubicBezTo>
                  <a:cubicBezTo>
                    <a:pt x="19200" y="2753"/>
                    <a:pt x="18857" y="3323"/>
                    <a:pt x="18343" y="3964"/>
                  </a:cubicBezTo>
                  <a:cubicBezTo>
                    <a:pt x="17829" y="4605"/>
                    <a:pt x="17143" y="5318"/>
                    <a:pt x="16286" y="6002"/>
                  </a:cubicBezTo>
                  <a:cubicBezTo>
                    <a:pt x="15429" y="6686"/>
                    <a:pt x="14400" y="7341"/>
                    <a:pt x="13714" y="8110"/>
                  </a:cubicBezTo>
                  <a:cubicBezTo>
                    <a:pt x="13029" y="8880"/>
                    <a:pt x="12686" y="9763"/>
                    <a:pt x="12172" y="10561"/>
                  </a:cubicBezTo>
                  <a:cubicBezTo>
                    <a:pt x="11657" y="11359"/>
                    <a:pt x="10972" y="12071"/>
                    <a:pt x="10629" y="12798"/>
                  </a:cubicBezTo>
                  <a:cubicBezTo>
                    <a:pt x="10286" y="13525"/>
                    <a:pt x="10286" y="14266"/>
                    <a:pt x="9943" y="14921"/>
                  </a:cubicBezTo>
                  <a:cubicBezTo>
                    <a:pt x="9600" y="15576"/>
                    <a:pt x="8914" y="16146"/>
                    <a:pt x="8571" y="16901"/>
                  </a:cubicBezTo>
                  <a:cubicBezTo>
                    <a:pt x="8229" y="17657"/>
                    <a:pt x="8229" y="18597"/>
                    <a:pt x="7886" y="19309"/>
                  </a:cubicBezTo>
                  <a:cubicBezTo>
                    <a:pt x="7543" y="20022"/>
                    <a:pt x="6857" y="20506"/>
                    <a:pt x="5486" y="20848"/>
                  </a:cubicBezTo>
                  <a:cubicBezTo>
                    <a:pt x="4114" y="21190"/>
                    <a:pt x="2057" y="21390"/>
                    <a:pt x="0" y="21589"/>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8" name="Google Shape;1389;p80">
              <a:extLst>
                <a:ext uri="{FF2B5EF4-FFF2-40B4-BE49-F238E27FC236}">
                  <a16:creationId xmlns:a16="http://schemas.microsoft.com/office/drawing/2014/main" id="{C5E1EFE5-682A-48F4-9513-44F22E72F6B8}"/>
                </a:ext>
              </a:extLst>
            </p:cNvPr>
            <p:cNvSpPr/>
            <p:nvPr/>
          </p:nvSpPr>
          <p:spPr>
            <a:xfrm>
              <a:off x="1002800" y="45546"/>
              <a:ext cx="420606" cy="225558"/>
            </a:xfrm>
            <a:custGeom>
              <a:avLst/>
              <a:gdLst/>
              <a:ahLst/>
              <a:cxnLst/>
              <a:rect l="l" t="t" r="r" b="b"/>
              <a:pathLst>
                <a:path w="21600" h="21600" extrusionOk="0">
                  <a:moveTo>
                    <a:pt x="0" y="0"/>
                  </a:moveTo>
                  <a:cubicBezTo>
                    <a:pt x="783" y="876"/>
                    <a:pt x="1565" y="1751"/>
                    <a:pt x="2374" y="2578"/>
                  </a:cubicBezTo>
                  <a:cubicBezTo>
                    <a:pt x="3183" y="3405"/>
                    <a:pt x="4017" y="4184"/>
                    <a:pt x="4930" y="5108"/>
                  </a:cubicBezTo>
                  <a:cubicBezTo>
                    <a:pt x="5843" y="6032"/>
                    <a:pt x="6835" y="7103"/>
                    <a:pt x="8061" y="8173"/>
                  </a:cubicBezTo>
                  <a:cubicBezTo>
                    <a:pt x="9287" y="9243"/>
                    <a:pt x="10748" y="10314"/>
                    <a:pt x="11843" y="11141"/>
                  </a:cubicBezTo>
                  <a:cubicBezTo>
                    <a:pt x="12939" y="11968"/>
                    <a:pt x="13670" y="12551"/>
                    <a:pt x="14400" y="13232"/>
                  </a:cubicBezTo>
                  <a:cubicBezTo>
                    <a:pt x="15130" y="13914"/>
                    <a:pt x="15861" y="14692"/>
                    <a:pt x="16722" y="15616"/>
                  </a:cubicBezTo>
                  <a:cubicBezTo>
                    <a:pt x="17583" y="16541"/>
                    <a:pt x="18574" y="17611"/>
                    <a:pt x="19409" y="18632"/>
                  </a:cubicBezTo>
                  <a:cubicBezTo>
                    <a:pt x="20243" y="19654"/>
                    <a:pt x="20922" y="20627"/>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799" name="Google Shape;1390;p80">
              <a:extLst>
                <a:ext uri="{FF2B5EF4-FFF2-40B4-BE49-F238E27FC236}">
                  <a16:creationId xmlns:a16="http://schemas.microsoft.com/office/drawing/2014/main" id="{3891DF2B-DC46-46AB-8FF6-38603E6B13FE}"/>
                </a:ext>
              </a:extLst>
            </p:cNvPr>
            <p:cNvSpPr/>
            <p:nvPr/>
          </p:nvSpPr>
          <p:spPr>
            <a:xfrm>
              <a:off x="97537" y="143082"/>
              <a:ext cx="6102" cy="234684"/>
            </a:xfrm>
            <a:custGeom>
              <a:avLst/>
              <a:gdLst/>
              <a:ahLst/>
              <a:cxnLst/>
              <a:rect l="l" t="t" r="r" b="b"/>
              <a:pathLst>
                <a:path w="21600" h="21600" extrusionOk="0">
                  <a:moveTo>
                    <a:pt x="0" y="0"/>
                  </a:moveTo>
                  <a:cubicBezTo>
                    <a:pt x="3600" y="2338"/>
                    <a:pt x="7200" y="4675"/>
                    <a:pt x="10800" y="6779"/>
                  </a:cubicBezTo>
                  <a:cubicBezTo>
                    <a:pt x="14400" y="8883"/>
                    <a:pt x="18000" y="10753"/>
                    <a:pt x="16200" y="12670"/>
                  </a:cubicBezTo>
                  <a:cubicBezTo>
                    <a:pt x="14400" y="14587"/>
                    <a:pt x="7200" y="16551"/>
                    <a:pt x="7200" y="18047"/>
                  </a:cubicBezTo>
                  <a:cubicBezTo>
                    <a:pt x="7200" y="19543"/>
                    <a:pt x="14400" y="20571"/>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0" name="Google Shape;1391;p80">
              <a:extLst>
                <a:ext uri="{FF2B5EF4-FFF2-40B4-BE49-F238E27FC236}">
                  <a16:creationId xmlns:a16="http://schemas.microsoft.com/office/drawing/2014/main" id="{E1D50BC1-4D1B-423F-B79F-E7640993993C}"/>
                </a:ext>
              </a:extLst>
            </p:cNvPr>
            <p:cNvSpPr/>
            <p:nvPr/>
          </p:nvSpPr>
          <p:spPr>
            <a:xfrm>
              <a:off x="94488" y="383877"/>
              <a:ext cx="359694" cy="246888"/>
            </a:xfrm>
            <a:custGeom>
              <a:avLst/>
              <a:gdLst/>
              <a:ahLst/>
              <a:cxnLst/>
              <a:rect l="l" t="t" r="r" b="b"/>
              <a:pathLst>
                <a:path w="21600" h="21600" extrusionOk="0">
                  <a:moveTo>
                    <a:pt x="0" y="0"/>
                  </a:moveTo>
                  <a:cubicBezTo>
                    <a:pt x="1037" y="1156"/>
                    <a:pt x="2075" y="2311"/>
                    <a:pt x="3142" y="3378"/>
                  </a:cubicBezTo>
                  <a:cubicBezTo>
                    <a:pt x="4210" y="4444"/>
                    <a:pt x="5308" y="5422"/>
                    <a:pt x="6254" y="6267"/>
                  </a:cubicBezTo>
                  <a:cubicBezTo>
                    <a:pt x="7200" y="7111"/>
                    <a:pt x="7993" y="7822"/>
                    <a:pt x="8969" y="8756"/>
                  </a:cubicBezTo>
                  <a:cubicBezTo>
                    <a:pt x="9946" y="9689"/>
                    <a:pt x="11105" y="10844"/>
                    <a:pt x="12234" y="11911"/>
                  </a:cubicBezTo>
                  <a:cubicBezTo>
                    <a:pt x="13363" y="12978"/>
                    <a:pt x="14461" y="13956"/>
                    <a:pt x="15529" y="14933"/>
                  </a:cubicBezTo>
                  <a:cubicBezTo>
                    <a:pt x="16597" y="15911"/>
                    <a:pt x="17634" y="16889"/>
                    <a:pt x="18519" y="17778"/>
                  </a:cubicBezTo>
                  <a:cubicBezTo>
                    <a:pt x="19403" y="18667"/>
                    <a:pt x="20136" y="19467"/>
                    <a:pt x="20624" y="20044"/>
                  </a:cubicBezTo>
                  <a:cubicBezTo>
                    <a:pt x="21112" y="20622"/>
                    <a:pt x="21356" y="20978"/>
                    <a:pt x="21478" y="21200"/>
                  </a:cubicBezTo>
                  <a:cubicBezTo>
                    <a:pt x="21600" y="21422"/>
                    <a:pt x="21600" y="21511"/>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1" name="Google Shape;1392;p80">
              <a:extLst>
                <a:ext uri="{FF2B5EF4-FFF2-40B4-BE49-F238E27FC236}">
                  <a16:creationId xmlns:a16="http://schemas.microsoft.com/office/drawing/2014/main" id="{D4587EA2-3BB4-46AC-92B6-EC348FA27923}"/>
                </a:ext>
              </a:extLst>
            </p:cNvPr>
            <p:cNvSpPr/>
            <p:nvPr/>
          </p:nvSpPr>
          <p:spPr>
            <a:xfrm>
              <a:off x="460252" y="295484"/>
              <a:ext cx="4707" cy="316980"/>
            </a:xfrm>
            <a:custGeom>
              <a:avLst/>
              <a:gdLst/>
              <a:ahLst/>
              <a:cxnLst/>
              <a:rect l="l" t="t" r="r" b="b"/>
              <a:pathLst>
                <a:path w="20029" h="21600" extrusionOk="0">
                  <a:moveTo>
                    <a:pt x="0" y="0"/>
                  </a:moveTo>
                  <a:cubicBezTo>
                    <a:pt x="8640" y="1454"/>
                    <a:pt x="17280" y="2908"/>
                    <a:pt x="19440" y="4500"/>
                  </a:cubicBezTo>
                  <a:cubicBezTo>
                    <a:pt x="21600" y="6092"/>
                    <a:pt x="17280" y="7823"/>
                    <a:pt x="15121" y="10073"/>
                  </a:cubicBezTo>
                  <a:cubicBezTo>
                    <a:pt x="12961" y="12323"/>
                    <a:pt x="12961" y="15092"/>
                    <a:pt x="10801" y="17100"/>
                  </a:cubicBezTo>
                  <a:cubicBezTo>
                    <a:pt x="8640" y="19108"/>
                    <a:pt x="4320" y="20354"/>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2" name="Google Shape;1393;p80">
              <a:extLst>
                <a:ext uri="{FF2B5EF4-FFF2-40B4-BE49-F238E27FC236}">
                  <a16:creationId xmlns:a16="http://schemas.microsoft.com/office/drawing/2014/main" id="{9C6E8BB5-ED39-4B58-BE95-6ECA3ED49A46}"/>
                </a:ext>
              </a:extLst>
            </p:cNvPr>
            <p:cNvSpPr/>
            <p:nvPr/>
          </p:nvSpPr>
          <p:spPr>
            <a:xfrm>
              <a:off x="112776" y="136986"/>
              <a:ext cx="335286" cy="173718"/>
            </a:xfrm>
            <a:custGeom>
              <a:avLst/>
              <a:gdLst/>
              <a:ahLst/>
              <a:cxnLst/>
              <a:rect l="l" t="t" r="r" b="b"/>
              <a:pathLst>
                <a:path w="21600" h="21600" extrusionOk="0">
                  <a:moveTo>
                    <a:pt x="0" y="0"/>
                  </a:moveTo>
                  <a:cubicBezTo>
                    <a:pt x="1505" y="1516"/>
                    <a:pt x="3011" y="3032"/>
                    <a:pt x="4418" y="4421"/>
                  </a:cubicBezTo>
                  <a:cubicBezTo>
                    <a:pt x="5825" y="5811"/>
                    <a:pt x="7135" y="7074"/>
                    <a:pt x="8476" y="8274"/>
                  </a:cubicBezTo>
                  <a:cubicBezTo>
                    <a:pt x="9818" y="9474"/>
                    <a:pt x="11193" y="10611"/>
                    <a:pt x="12404" y="12000"/>
                  </a:cubicBezTo>
                  <a:cubicBezTo>
                    <a:pt x="13615" y="13389"/>
                    <a:pt x="14662" y="15032"/>
                    <a:pt x="15709" y="16358"/>
                  </a:cubicBezTo>
                  <a:cubicBezTo>
                    <a:pt x="16756" y="17684"/>
                    <a:pt x="17804" y="18695"/>
                    <a:pt x="18655" y="19263"/>
                  </a:cubicBezTo>
                  <a:cubicBezTo>
                    <a:pt x="19505" y="19832"/>
                    <a:pt x="20160" y="19958"/>
                    <a:pt x="20618" y="20274"/>
                  </a:cubicBezTo>
                  <a:cubicBezTo>
                    <a:pt x="21076" y="20589"/>
                    <a:pt x="21338" y="21095"/>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3" name="Google Shape;1394;p80">
              <a:extLst>
                <a:ext uri="{FF2B5EF4-FFF2-40B4-BE49-F238E27FC236}">
                  <a16:creationId xmlns:a16="http://schemas.microsoft.com/office/drawing/2014/main" id="{D70B23F1-3E26-4108-BBA6-11CCECC86DA5}"/>
                </a:ext>
              </a:extLst>
            </p:cNvPr>
            <p:cNvSpPr/>
            <p:nvPr/>
          </p:nvSpPr>
          <p:spPr>
            <a:xfrm>
              <a:off x="48186" y="376213"/>
              <a:ext cx="437612" cy="309223"/>
            </a:xfrm>
            <a:custGeom>
              <a:avLst/>
              <a:gdLst/>
              <a:ahLst/>
              <a:cxnLst/>
              <a:rect l="l" t="t" r="r" b="b"/>
              <a:pathLst>
                <a:path w="21536" h="21485" extrusionOk="0">
                  <a:moveTo>
                    <a:pt x="329" y="533"/>
                  </a:moveTo>
                  <a:cubicBezTo>
                    <a:pt x="179" y="250"/>
                    <a:pt x="29" y="-32"/>
                    <a:pt x="4" y="3"/>
                  </a:cubicBezTo>
                  <a:cubicBezTo>
                    <a:pt x="-21" y="39"/>
                    <a:pt x="79" y="392"/>
                    <a:pt x="404" y="956"/>
                  </a:cubicBezTo>
                  <a:cubicBezTo>
                    <a:pt x="729" y="1521"/>
                    <a:pt x="1279" y="2297"/>
                    <a:pt x="1904" y="3003"/>
                  </a:cubicBezTo>
                  <a:cubicBezTo>
                    <a:pt x="2529" y="3709"/>
                    <a:pt x="3229" y="4344"/>
                    <a:pt x="3979" y="4874"/>
                  </a:cubicBezTo>
                  <a:cubicBezTo>
                    <a:pt x="4729" y="5403"/>
                    <a:pt x="5529" y="5827"/>
                    <a:pt x="6479" y="6568"/>
                  </a:cubicBezTo>
                  <a:cubicBezTo>
                    <a:pt x="7429" y="7309"/>
                    <a:pt x="8529" y="8368"/>
                    <a:pt x="9554" y="9356"/>
                  </a:cubicBezTo>
                  <a:cubicBezTo>
                    <a:pt x="10579" y="10344"/>
                    <a:pt x="11529" y="11262"/>
                    <a:pt x="12529" y="12250"/>
                  </a:cubicBezTo>
                  <a:cubicBezTo>
                    <a:pt x="13529" y="13239"/>
                    <a:pt x="14579" y="14297"/>
                    <a:pt x="15579" y="15250"/>
                  </a:cubicBezTo>
                  <a:cubicBezTo>
                    <a:pt x="16579" y="16203"/>
                    <a:pt x="17529" y="17050"/>
                    <a:pt x="18404" y="17897"/>
                  </a:cubicBezTo>
                  <a:cubicBezTo>
                    <a:pt x="19279" y="18744"/>
                    <a:pt x="20079" y="19592"/>
                    <a:pt x="20604" y="20227"/>
                  </a:cubicBezTo>
                  <a:cubicBezTo>
                    <a:pt x="21129" y="20862"/>
                    <a:pt x="21379" y="21286"/>
                    <a:pt x="21479" y="21427"/>
                  </a:cubicBezTo>
                  <a:cubicBezTo>
                    <a:pt x="21579" y="21568"/>
                    <a:pt x="21529" y="21427"/>
                    <a:pt x="21479" y="21286"/>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4" name="Google Shape;1395;p80">
              <a:extLst>
                <a:ext uri="{FF2B5EF4-FFF2-40B4-BE49-F238E27FC236}">
                  <a16:creationId xmlns:a16="http://schemas.microsoft.com/office/drawing/2014/main" id="{0CB3FDC4-6D88-4FCD-9705-4C7C29F9D375}"/>
                </a:ext>
              </a:extLst>
            </p:cNvPr>
            <p:cNvSpPr/>
            <p:nvPr/>
          </p:nvSpPr>
          <p:spPr>
            <a:xfrm>
              <a:off x="29394" y="41482"/>
              <a:ext cx="16078" cy="321084"/>
            </a:xfrm>
            <a:custGeom>
              <a:avLst/>
              <a:gdLst/>
              <a:ahLst/>
              <a:cxnLst/>
              <a:rect l="l" t="t" r="r" b="b"/>
              <a:pathLst>
                <a:path w="20097" h="21600" extrusionOk="0">
                  <a:moveTo>
                    <a:pt x="16605" y="684"/>
                  </a:moveTo>
                  <a:cubicBezTo>
                    <a:pt x="16605" y="342"/>
                    <a:pt x="16605" y="0"/>
                    <a:pt x="16605" y="0"/>
                  </a:cubicBezTo>
                  <a:cubicBezTo>
                    <a:pt x="16605" y="0"/>
                    <a:pt x="16605" y="342"/>
                    <a:pt x="17240" y="1401"/>
                  </a:cubicBezTo>
                  <a:cubicBezTo>
                    <a:pt x="17876" y="2461"/>
                    <a:pt x="19146" y="4238"/>
                    <a:pt x="19782" y="5981"/>
                  </a:cubicBezTo>
                  <a:cubicBezTo>
                    <a:pt x="20417" y="7724"/>
                    <a:pt x="20417" y="9433"/>
                    <a:pt x="16605" y="11313"/>
                  </a:cubicBezTo>
                  <a:cubicBezTo>
                    <a:pt x="12794" y="13192"/>
                    <a:pt x="5170" y="15243"/>
                    <a:pt x="1993" y="16986"/>
                  </a:cubicBezTo>
                  <a:cubicBezTo>
                    <a:pt x="-1183" y="18729"/>
                    <a:pt x="88" y="20165"/>
                    <a:pt x="1358"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5" name="Google Shape;1396;p80">
              <a:extLst>
                <a:ext uri="{FF2B5EF4-FFF2-40B4-BE49-F238E27FC236}">
                  <a16:creationId xmlns:a16="http://schemas.microsoft.com/office/drawing/2014/main" id="{55C93B4B-06CE-4D89-A433-6649F1CAE626}"/>
                </a:ext>
              </a:extLst>
            </p:cNvPr>
            <p:cNvSpPr/>
            <p:nvPr/>
          </p:nvSpPr>
          <p:spPr>
            <a:xfrm>
              <a:off x="0" y="682583"/>
              <a:ext cx="79272" cy="57888"/>
            </a:xfrm>
            <a:custGeom>
              <a:avLst/>
              <a:gdLst/>
              <a:ahLst/>
              <a:cxnLst/>
              <a:rect l="l" t="t" r="r" b="b"/>
              <a:pathLst>
                <a:path w="21600" h="21600" extrusionOk="0">
                  <a:moveTo>
                    <a:pt x="0" y="0"/>
                  </a:moveTo>
                  <a:cubicBezTo>
                    <a:pt x="5815" y="6063"/>
                    <a:pt x="11631" y="12126"/>
                    <a:pt x="15231" y="15726"/>
                  </a:cubicBezTo>
                  <a:cubicBezTo>
                    <a:pt x="18831" y="19326"/>
                    <a:pt x="20215" y="20463"/>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6" name="Google Shape;1397;p80">
              <a:extLst>
                <a:ext uri="{FF2B5EF4-FFF2-40B4-BE49-F238E27FC236}">
                  <a16:creationId xmlns:a16="http://schemas.microsoft.com/office/drawing/2014/main" id="{27850E7A-962F-4E23-88A5-5C28E15BBA4A}"/>
                </a:ext>
              </a:extLst>
            </p:cNvPr>
            <p:cNvSpPr/>
            <p:nvPr/>
          </p:nvSpPr>
          <p:spPr>
            <a:xfrm>
              <a:off x="2460" y="362540"/>
              <a:ext cx="12800" cy="332262"/>
            </a:xfrm>
            <a:custGeom>
              <a:avLst/>
              <a:gdLst/>
              <a:ahLst/>
              <a:cxnLst/>
              <a:rect l="l" t="t" r="r" b="b"/>
              <a:pathLst>
                <a:path w="20898" h="21600" extrusionOk="0">
                  <a:moveTo>
                    <a:pt x="20898" y="0"/>
                  </a:moveTo>
                  <a:cubicBezTo>
                    <a:pt x="20898" y="2378"/>
                    <a:pt x="20898" y="4756"/>
                    <a:pt x="20067" y="6705"/>
                  </a:cubicBezTo>
                  <a:cubicBezTo>
                    <a:pt x="19236" y="8653"/>
                    <a:pt x="17575" y="10172"/>
                    <a:pt x="15082" y="11593"/>
                  </a:cubicBezTo>
                  <a:cubicBezTo>
                    <a:pt x="12590" y="13013"/>
                    <a:pt x="9267" y="14334"/>
                    <a:pt x="5944" y="15655"/>
                  </a:cubicBezTo>
                  <a:cubicBezTo>
                    <a:pt x="2621" y="16976"/>
                    <a:pt x="-702" y="18297"/>
                    <a:pt x="129" y="19288"/>
                  </a:cubicBezTo>
                  <a:cubicBezTo>
                    <a:pt x="960" y="20279"/>
                    <a:pt x="5944" y="20939"/>
                    <a:pt x="10929"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7" name="Google Shape;1398;p80">
              <a:extLst>
                <a:ext uri="{FF2B5EF4-FFF2-40B4-BE49-F238E27FC236}">
                  <a16:creationId xmlns:a16="http://schemas.microsoft.com/office/drawing/2014/main" id="{BE83B927-4046-45F6-A5C8-93DC851A43ED}"/>
                </a:ext>
              </a:extLst>
            </p:cNvPr>
            <p:cNvSpPr/>
            <p:nvPr/>
          </p:nvSpPr>
          <p:spPr>
            <a:xfrm>
              <a:off x="36576" y="393021"/>
              <a:ext cx="6102" cy="51840"/>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8" name="Google Shape;1399;p80">
              <a:extLst>
                <a:ext uri="{FF2B5EF4-FFF2-40B4-BE49-F238E27FC236}">
                  <a16:creationId xmlns:a16="http://schemas.microsoft.com/office/drawing/2014/main" id="{E93047E9-02FF-4B5E-98E6-11894799DE35}"/>
                </a:ext>
              </a:extLst>
            </p:cNvPr>
            <p:cNvSpPr/>
            <p:nvPr/>
          </p:nvSpPr>
          <p:spPr>
            <a:xfrm>
              <a:off x="42672" y="457029"/>
              <a:ext cx="432810" cy="292626"/>
            </a:xfrm>
            <a:custGeom>
              <a:avLst/>
              <a:gdLst/>
              <a:ahLst/>
              <a:cxnLst/>
              <a:rect l="l" t="t" r="r" b="b"/>
              <a:pathLst>
                <a:path w="21600" h="21600" extrusionOk="0">
                  <a:moveTo>
                    <a:pt x="0" y="0"/>
                  </a:moveTo>
                  <a:cubicBezTo>
                    <a:pt x="659" y="600"/>
                    <a:pt x="1318" y="1200"/>
                    <a:pt x="2003" y="1838"/>
                  </a:cubicBezTo>
                  <a:cubicBezTo>
                    <a:pt x="2687" y="2475"/>
                    <a:pt x="3397" y="3150"/>
                    <a:pt x="4082" y="3825"/>
                  </a:cubicBezTo>
                  <a:cubicBezTo>
                    <a:pt x="4766" y="4500"/>
                    <a:pt x="5425" y="5175"/>
                    <a:pt x="6135" y="5888"/>
                  </a:cubicBezTo>
                  <a:cubicBezTo>
                    <a:pt x="6845" y="6600"/>
                    <a:pt x="7606" y="7350"/>
                    <a:pt x="8214" y="7950"/>
                  </a:cubicBezTo>
                  <a:cubicBezTo>
                    <a:pt x="8823" y="8550"/>
                    <a:pt x="9279" y="9000"/>
                    <a:pt x="9786" y="9600"/>
                  </a:cubicBezTo>
                  <a:cubicBezTo>
                    <a:pt x="10293" y="10200"/>
                    <a:pt x="10851" y="10950"/>
                    <a:pt x="11459" y="11700"/>
                  </a:cubicBezTo>
                  <a:cubicBezTo>
                    <a:pt x="12068" y="12450"/>
                    <a:pt x="12727" y="13200"/>
                    <a:pt x="13513" y="13988"/>
                  </a:cubicBezTo>
                  <a:cubicBezTo>
                    <a:pt x="14299" y="14775"/>
                    <a:pt x="15211" y="15600"/>
                    <a:pt x="16327" y="16650"/>
                  </a:cubicBezTo>
                  <a:cubicBezTo>
                    <a:pt x="17442" y="17700"/>
                    <a:pt x="18761" y="18975"/>
                    <a:pt x="19673" y="19838"/>
                  </a:cubicBezTo>
                  <a:cubicBezTo>
                    <a:pt x="20586" y="20700"/>
                    <a:pt x="21093" y="2115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09" name="Google Shape;1400;p80">
              <a:extLst>
                <a:ext uri="{FF2B5EF4-FFF2-40B4-BE49-F238E27FC236}">
                  <a16:creationId xmlns:a16="http://schemas.microsoft.com/office/drawing/2014/main" id="{39F9991F-C3CE-489C-B0AE-3BDFC99ABDEA}"/>
                </a:ext>
              </a:extLst>
            </p:cNvPr>
            <p:cNvSpPr/>
            <p:nvPr/>
          </p:nvSpPr>
          <p:spPr>
            <a:xfrm>
              <a:off x="466348" y="679535"/>
              <a:ext cx="12204" cy="73170"/>
            </a:xfrm>
            <a:custGeom>
              <a:avLst/>
              <a:gdLst/>
              <a:ahLst/>
              <a:cxnLst/>
              <a:rect l="l" t="t" r="r" b="b"/>
              <a:pathLst>
                <a:path w="21600" h="21600" extrusionOk="0">
                  <a:moveTo>
                    <a:pt x="21600" y="0"/>
                  </a:moveTo>
                  <a:cubicBezTo>
                    <a:pt x="14400" y="7200"/>
                    <a:pt x="7200" y="14400"/>
                    <a:pt x="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0" name="Google Shape;1401;p80">
              <a:extLst>
                <a:ext uri="{FF2B5EF4-FFF2-40B4-BE49-F238E27FC236}">
                  <a16:creationId xmlns:a16="http://schemas.microsoft.com/office/drawing/2014/main" id="{51990661-EB25-42A0-A1E3-12264CA7E274}"/>
                </a:ext>
              </a:extLst>
            </p:cNvPr>
            <p:cNvSpPr/>
            <p:nvPr/>
          </p:nvSpPr>
          <p:spPr>
            <a:xfrm>
              <a:off x="472444" y="737448"/>
              <a:ext cx="27432" cy="9407"/>
            </a:xfrm>
            <a:custGeom>
              <a:avLst/>
              <a:gdLst/>
              <a:ahLst/>
              <a:cxnLst/>
              <a:rect l="l" t="t" r="r" b="b"/>
              <a:pathLst>
                <a:path w="21600" h="20015" extrusionOk="0">
                  <a:moveTo>
                    <a:pt x="0" y="12960"/>
                  </a:moveTo>
                  <a:cubicBezTo>
                    <a:pt x="4000" y="17280"/>
                    <a:pt x="8000" y="21600"/>
                    <a:pt x="11600" y="19440"/>
                  </a:cubicBezTo>
                  <a:cubicBezTo>
                    <a:pt x="15200" y="17280"/>
                    <a:pt x="18400" y="8640"/>
                    <a:pt x="2160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1" name="Google Shape;1402;p80">
              <a:extLst>
                <a:ext uri="{FF2B5EF4-FFF2-40B4-BE49-F238E27FC236}">
                  <a16:creationId xmlns:a16="http://schemas.microsoft.com/office/drawing/2014/main" id="{7048D736-4C02-4168-83FE-094B213CB9B3}"/>
                </a:ext>
              </a:extLst>
            </p:cNvPr>
            <p:cNvSpPr/>
            <p:nvPr/>
          </p:nvSpPr>
          <p:spPr>
            <a:xfrm>
              <a:off x="478540" y="688679"/>
              <a:ext cx="21330" cy="3024"/>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2" name="Google Shape;1403;p80">
              <a:extLst>
                <a:ext uri="{FF2B5EF4-FFF2-40B4-BE49-F238E27FC236}">
                  <a16:creationId xmlns:a16="http://schemas.microsoft.com/office/drawing/2014/main" id="{829CD2EE-D098-4D4E-9E0A-919DC631028E}"/>
                </a:ext>
              </a:extLst>
            </p:cNvPr>
            <p:cNvSpPr/>
            <p:nvPr/>
          </p:nvSpPr>
          <p:spPr>
            <a:xfrm>
              <a:off x="42672" y="383877"/>
              <a:ext cx="24408" cy="3024"/>
            </a:xfrm>
            <a:custGeom>
              <a:avLst/>
              <a:gdLst/>
              <a:ahLst/>
              <a:cxnLst/>
              <a:rect l="l" t="t" r="r" b="b"/>
              <a:pathLst>
                <a:path w="21600" h="21600" extrusionOk="0">
                  <a:moveTo>
                    <a:pt x="0" y="0"/>
                  </a:moveTo>
                  <a:cubicBezTo>
                    <a:pt x="7200" y="7200"/>
                    <a:pt x="14400" y="14400"/>
                    <a:pt x="21600" y="2160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3" name="Google Shape;1404;p80">
              <a:extLst>
                <a:ext uri="{FF2B5EF4-FFF2-40B4-BE49-F238E27FC236}">
                  <a16:creationId xmlns:a16="http://schemas.microsoft.com/office/drawing/2014/main" id="{ED8F84BE-5B4D-449F-877B-4AEEA5BBD927}"/>
                </a:ext>
              </a:extLst>
            </p:cNvPr>
            <p:cNvSpPr/>
            <p:nvPr/>
          </p:nvSpPr>
          <p:spPr>
            <a:xfrm>
              <a:off x="185186" y="364740"/>
              <a:ext cx="4212" cy="57456"/>
            </a:xfrm>
            <a:custGeom>
              <a:avLst/>
              <a:gdLst/>
              <a:ahLst/>
              <a:cxnLst/>
              <a:rect l="l" t="t" r="r" b="b"/>
              <a:pathLst>
                <a:path w="21600" h="21600" extrusionOk="0">
                  <a:moveTo>
                    <a:pt x="21600" y="0"/>
                  </a:moveTo>
                  <a:cubicBezTo>
                    <a:pt x="21600" y="4039"/>
                    <a:pt x="21600" y="8078"/>
                    <a:pt x="18000" y="11678"/>
                  </a:cubicBezTo>
                  <a:cubicBezTo>
                    <a:pt x="14400" y="15278"/>
                    <a:pt x="7200" y="18439"/>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4" name="Google Shape;1405;p80">
              <a:extLst>
                <a:ext uri="{FF2B5EF4-FFF2-40B4-BE49-F238E27FC236}">
                  <a16:creationId xmlns:a16="http://schemas.microsoft.com/office/drawing/2014/main" id="{6CC18683-50B7-42E7-BFC1-FD0A31AA22E0}"/>
                </a:ext>
              </a:extLst>
            </p:cNvPr>
            <p:cNvSpPr/>
            <p:nvPr/>
          </p:nvSpPr>
          <p:spPr>
            <a:xfrm>
              <a:off x="158558" y="357732"/>
              <a:ext cx="23814" cy="32238"/>
            </a:xfrm>
            <a:custGeom>
              <a:avLst/>
              <a:gdLst/>
              <a:ahLst/>
              <a:cxnLst/>
              <a:rect l="l" t="t" r="r" b="b"/>
              <a:pathLst>
                <a:path w="21600" h="21600" extrusionOk="0">
                  <a:moveTo>
                    <a:pt x="21600" y="21600"/>
                  </a:moveTo>
                  <a:cubicBezTo>
                    <a:pt x="17365" y="17530"/>
                    <a:pt x="13129" y="13461"/>
                    <a:pt x="9529" y="9861"/>
                  </a:cubicBezTo>
                  <a:cubicBezTo>
                    <a:pt x="5929" y="6261"/>
                    <a:pt x="2965" y="3130"/>
                    <a:pt x="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5" name="Google Shape;1406;p80">
              <a:extLst>
                <a:ext uri="{FF2B5EF4-FFF2-40B4-BE49-F238E27FC236}">
                  <a16:creationId xmlns:a16="http://schemas.microsoft.com/office/drawing/2014/main" id="{0230CE8F-9979-4696-A1EC-2542067B0421}"/>
                </a:ext>
              </a:extLst>
            </p:cNvPr>
            <p:cNvSpPr/>
            <p:nvPr/>
          </p:nvSpPr>
          <p:spPr>
            <a:xfrm>
              <a:off x="182384" y="371747"/>
              <a:ext cx="54648" cy="21006"/>
            </a:xfrm>
            <a:custGeom>
              <a:avLst/>
              <a:gdLst/>
              <a:ahLst/>
              <a:cxnLst/>
              <a:rect l="l" t="t" r="r" b="b"/>
              <a:pathLst>
                <a:path w="21600" h="21600" extrusionOk="0">
                  <a:moveTo>
                    <a:pt x="0" y="21600"/>
                  </a:moveTo>
                  <a:cubicBezTo>
                    <a:pt x="4062" y="18240"/>
                    <a:pt x="8123" y="14880"/>
                    <a:pt x="11723" y="11280"/>
                  </a:cubicBezTo>
                  <a:cubicBezTo>
                    <a:pt x="15323" y="7680"/>
                    <a:pt x="18462" y="3840"/>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6" name="Google Shape;1407;p80">
              <a:extLst>
                <a:ext uri="{FF2B5EF4-FFF2-40B4-BE49-F238E27FC236}">
                  <a16:creationId xmlns:a16="http://schemas.microsoft.com/office/drawing/2014/main" id="{770286B6-3D94-4500-8205-460FDE263A14}"/>
                </a:ext>
              </a:extLst>
            </p:cNvPr>
            <p:cNvSpPr/>
            <p:nvPr/>
          </p:nvSpPr>
          <p:spPr>
            <a:xfrm>
              <a:off x="163989" y="294744"/>
              <a:ext cx="59961" cy="62783"/>
            </a:xfrm>
            <a:custGeom>
              <a:avLst/>
              <a:gdLst/>
              <a:ahLst/>
              <a:cxnLst/>
              <a:rect l="l" t="t" r="r" b="b"/>
              <a:pathLst>
                <a:path w="21169" h="21501" extrusionOk="0">
                  <a:moveTo>
                    <a:pt x="9955" y="1413"/>
                  </a:moveTo>
                  <a:cubicBezTo>
                    <a:pt x="8141" y="1093"/>
                    <a:pt x="6327" y="773"/>
                    <a:pt x="4596" y="1733"/>
                  </a:cubicBezTo>
                  <a:cubicBezTo>
                    <a:pt x="2865" y="2693"/>
                    <a:pt x="1216" y="4933"/>
                    <a:pt x="474" y="7253"/>
                  </a:cubicBezTo>
                  <a:cubicBezTo>
                    <a:pt x="-268" y="9573"/>
                    <a:pt x="-103" y="11973"/>
                    <a:pt x="721" y="14133"/>
                  </a:cubicBezTo>
                  <a:cubicBezTo>
                    <a:pt x="1546" y="16293"/>
                    <a:pt x="3030" y="18213"/>
                    <a:pt x="4761" y="19493"/>
                  </a:cubicBezTo>
                  <a:cubicBezTo>
                    <a:pt x="6492" y="20773"/>
                    <a:pt x="8471" y="21413"/>
                    <a:pt x="10697" y="21493"/>
                  </a:cubicBezTo>
                  <a:cubicBezTo>
                    <a:pt x="12923" y="21573"/>
                    <a:pt x="15396" y="21093"/>
                    <a:pt x="17210" y="19813"/>
                  </a:cubicBezTo>
                  <a:cubicBezTo>
                    <a:pt x="19024" y="18533"/>
                    <a:pt x="20178" y="16453"/>
                    <a:pt x="20755" y="14613"/>
                  </a:cubicBezTo>
                  <a:cubicBezTo>
                    <a:pt x="21332" y="12773"/>
                    <a:pt x="21332" y="11173"/>
                    <a:pt x="20590" y="9093"/>
                  </a:cubicBezTo>
                  <a:cubicBezTo>
                    <a:pt x="19848" y="7013"/>
                    <a:pt x="18364" y="4453"/>
                    <a:pt x="17292" y="2933"/>
                  </a:cubicBezTo>
                  <a:cubicBezTo>
                    <a:pt x="16221" y="1413"/>
                    <a:pt x="15561" y="933"/>
                    <a:pt x="14407" y="613"/>
                  </a:cubicBezTo>
                  <a:cubicBezTo>
                    <a:pt x="13253" y="293"/>
                    <a:pt x="11604" y="133"/>
                    <a:pt x="10367" y="53"/>
                  </a:cubicBezTo>
                  <a:cubicBezTo>
                    <a:pt x="9130" y="-27"/>
                    <a:pt x="8306" y="-27"/>
                    <a:pt x="7729" y="133"/>
                  </a:cubicBezTo>
                  <a:cubicBezTo>
                    <a:pt x="7152" y="293"/>
                    <a:pt x="6822" y="613"/>
                    <a:pt x="6492" y="933"/>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7" name="Google Shape;1408;p80">
              <a:extLst>
                <a:ext uri="{FF2B5EF4-FFF2-40B4-BE49-F238E27FC236}">
                  <a16:creationId xmlns:a16="http://schemas.microsoft.com/office/drawing/2014/main" id="{453F65A2-454E-4298-9796-139044145C06}"/>
                </a:ext>
              </a:extLst>
            </p:cNvPr>
            <p:cNvSpPr/>
            <p:nvPr/>
          </p:nvSpPr>
          <p:spPr>
            <a:xfrm>
              <a:off x="175376" y="318490"/>
              <a:ext cx="2808" cy="2808"/>
            </a:xfrm>
            <a:custGeom>
              <a:avLst/>
              <a:gdLst/>
              <a:ahLst/>
              <a:cxnLst/>
              <a:rect l="l" t="t" r="r" b="b"/>
              <a:pathLst>
                <a:path w="21600" h="21600" extrusionOk="0">
                  <a:moveTo>
                    <a:pt x="0" y="0"/>
                  </a:moveTo>
                  <a:cubicBezTo>
                    <a:pt x="7200" y="7200"/>
                    <a:pt x="14400" y="14400"/>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8" name="Google Shape;1409;p80">
              <a:extLst>
                <a:ext uri="{FF2B5EF4-FFF2-40B4-BE49-F238E27FC236}">
                  <a16:creationId xmlns:a16="http://schemas.microsoft.com/office/drawing/2014/main" id="{8AA6FFD4-FA47-4915-839D-0D562EA2BD2B}"/>
                </a:ext>
              </a:extLst>
            </p:cNvPr>
            <p:cNvSpPr/>
            <p:nvPr/>
          </p:nvSpPr>
          <p:spPr>
            <a:xfrm>
              <a:off x="189391" y="326899"/>
              <a:ext cx="0" cy="2700"/>
            </a:xfrm>
            <a:prstGeom prst="ellipse">
              <a:avLst/>
            </a:pr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19" name="Google Shape;1410;p80">
              <a:extLst>
                <a:ext uri="{FF2B5EF4-FFF2-40B4-BE49-F238E27FC236}">
                  <a16:creationId xmlns:a16="http://schemas.microsoft.com/office/drawing/2014/main" id="{7487AA14-EAD3-4C83-9ABE-B2C66894F3A3}"/>
                </a:ext>
              </a:extLst>
            </p:cNvPr>
            <p:cNvSpPr/>
            <p:nvPr/>
          </p:nvSpPr>
          <p:spPr>
            <a:xfrm>
              <a:off x="325498" y="366141"/>
              <a:ext cx="45894" cy="56416"/>
            </a:xfrm>
            <a:custGeom>
              <a:avLst/>
              <a:gdLst/>
              <a:ahLst/>
              <a:cxnLst/>
              <a:rect l="l" t="t" r="r" b="b"/>
              <a:pathLst>
                <a:path w="21421" h="21390" extrusionOk="0">
                  <a:moveTo>
                    <a:pt x="14325" y="0"/>
                  </a:moveTo>
                  <a:cubicBezTo>
                    <a:pt x="11052" y="0"/>
                    <a:pt x="7780" y="0"/>
                    <a:pt x="5598" y="89"/>
                  </a:cubicBezTo>
                  <a:cubicBezTo>
                    <a:pt x="3416" y="177"/>
                    <a:pt x="2325" y="354"/>
                    <a:pt x="1561" y="885"/>
                  </a:cubicBezTo>
                  <a:cubicBezTo>
                    <a:pt x="798" y="1416"/>
                    <a:pt x="361" y="2302"/>
                    <a:pt x="143" y="4515"/>
                  </a:cubicBezTo>
                  <a:cubicBezTo>
                    <a:pt x="-75" y="6728"/>
                    <a:pt x="-75" y="10269"/>
                    <a:pt x="361" y="12836"/>
                  </a:cubicBezTo>
                  <a:cubicBezTo>
                    <a:pt x="798" y="15403"/>
                    <a:pt x="1671" y="16997"/>
                    <a:pt x="3089" y="18236"/>
                  </a:cubicBezTo>
                  <a:cubicBezTo>
                    <a:pt x="4507" y="19475"/>
                    <a:pt x="6471" y="20361"/>
                    <a:pt x="8543" y="20892"/>
                  </a:cubicBezTo>
                  <a:cubicBezTo>
                    <a:pt x="10616" y="21423"/>
                    <a:pt x="12798" y="21600"/>
                    <a:pt x="14652" y="21069"/>
                  </a:cubicBezTo>
                  <a:cubicBezTo>
                    <a:pt x="16507" y="20538"/>
                    <a:pt x="18034" y="19298"/>
                    <a:pt x="19125" y="17351"/>
                  </a:cubicBezTo>
                  <a:cubicBezTo>
                    <a:pt x="20216" y="15403"/>
                    <a:pt x="20870" y="12748"/>
                    <a:pt x="21198" y="10534"/>
                  </a:cubicBezTo>
                  <a:cubicBezTo>
                    <a:pt x="21525" y="8321"/>
                    <a:pt x="21525" y="6551"/>
                    <a:pt x="20980" y="4957"/>
                  </a:cubicBezTo>
                  <a:cubicBezTo>
                    <a:pt x="20434" y="3364"/>
                    <a:pt x="19343" y="1948"/>
                    <a:pt x="17707" y="1328"/>
                  </a:cubicBezTo>
                  <a:cubicBezTo>
                    <a:pt x="16070" y="708"/>
                    <a:pt x="13889" y="885"/>
                    <a:pt x="11707" y="1062"/>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0" name="Google Shape;1411;p80">
              <a:extLst>
                <a:ext uri="{FF2B5EF4-FFF2-40B4-BE49-F238E27FC236}">
                  <a16:creationId xmlns:a16="http://schemas.microsoft.com/office/drawing/2014/main" id="{D2FC0925-609F-4DEB-B5CF-F7C233B52A79}"/>
                </a:ext>
              </a:extLst>
            </p:cNvPr>
            <p:cNvSpPr/>
            <p:nvPr/>
          </p:nvSpPr>
          <p:spPr>
            <a:xfrm>
              <a:off x="309477" y="373324"/>
              <a:ext cx="17275" cy="13864"/>
            </a:xfrm>
            <a:custGeom>
              <a:avLst/>
              <a:gdLst/>
              <a:ahLst/>
              <a:cxnLst/>
              <a:rect l="l" t="t" r="r" b="b"/>
              <a:pathLst>
                <a:path w="21003" h="21330" extrusionOk="0">
                  <a:moveTo>
                    <a:pt x="17593" y="21330"/>
                  </a:moveTo>
                  <a:cubicBezTo>
                    <a:pt x="11908" y="17730"/>
                    <a:pt x="6224" y="14130"/>
                    <a:pt x="3098" y="10530"/>
                  </a:cubicBezTo>
                  <a:cubicBezTo>
                    <a:pt x="-29" y="6930"/>
                    <a:pt x="-597" y="3330"/>
                    <a:pt x="540" y="1530"/>
                  </a:cubicBezTo>
                  <a:cubicBezTo>
                    <a:pt x="1677" y="-270"/>
                    <a:pt x="4519" y="-270"/>
                    <a:pt x="8213" y="450"/>
                  </a:cubicBezTo>
                  <a:cubicBezTo>
                    <a:pt x="11908" y="1170"/>
                    <a:pt x="16456" y="2610"/>
                    <a:pt x="21003" y="405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1" name="Google Shape;1412;p80">
              <a:extLst>
                <a:ext uri="{FF2B5EF4-FFF2-40B4-BE49-F238E27FC236}">
                  <a16:creationId xmlns:a16="http://schemas.microsoft.com/office/drawing/2014/main" id="{A2C9675C-E487-4B1F-8FE9-9FC4031CB77E}"/>
                </a:ext>
              </a:extLst>
            </p:cNvPr>
            <p:cNvSpPr/>
            <p:nvPr/>
          </p:nvSpPr>
          <p:spPr>
            <a:xfrm>
              <a:off x="372989" y="377084"/>
              <a:ext cx="40124" cy="35203"/>
            </a:xfrm>
            <a:custGeom>
              <a:avLst/>
              <a:gdLst/>
              <a:ahLst/>
              <a:cxnLst/>
              <a:rect l="l" t="t" r="r" b="b"/>
              <a:pathLst>
                <a:path w="21314" h="21143" extrusionOk="0">
                  <a:moveTo>
                    <a:pt x="745" y="5211"/>
                  </a:moveTo>
                  <a:cubicBezTo>
                    <a:pt x="1241" y="3808"/>
                    <a:pt x="1738" y="2406"/>
                    <a:pt x="3228" y="1424"/>
                  </a:cubicBezTo>
                  <a:cubicBezTo>
                    <a:pt x="4717" y="442"/>
                    <a:pt x="7200" y="-119"/>
                    <a:pt x="9683" y="21"/>
                  </a:cubicBezTo>
                  <a:cubicBezTo>
                    <a:pt x="12166" y="162"/>
                    <a:pt x="14648" y="1003"/>
                    <a:pt x="16635" y="2546"/>
                  </a:cubicBezTo>
                  <a:cubicBezTo>
                    <a:pt x="18621" y="4089"/>
                    <a:pt x="20110" y="6333"/>
                    <a:pt x="20855" y="8858"/>
                  </a:cubicBezTo>
                  <a:cubicBezTo>
                    <a:pt x="21600" y="11382"/>
                    <a:pt x="21600" y="14187"/>
                    <a:pt x="19614" y="16432"/>
                  </a:cubicBezTo>
                  <a:cubicBezTo>
                    <a:pt x="17628" y="18676"/>
                    <a:pt x="13655" y="20359"/>
                    <a:pt x="10428" y="20920"/>
                  </a:cubicBezTo>
                  <a:cubicBezTo>
                    <a:pt x="7200" y="21481"/>
                    <a:pt x="4717" y="20920"/>
                    <a:pt x="3103" y="19938"/>
                  </a:cubicBezTo>
                  <a:cubicBezTo>
                    <a:pt x="1490" y="18956"/>
                    <a:pt x="745" y="17554"/>
                    <a:pt x="0" y="16151"/>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2" name="Google Shape;1413;p80">
              <a:extLst>
                <a:ext uri="{FF2B5EF4-FFF2-40B4-BE49-F238E27FC236}">
                  <a16:creationId xmlns:a16="http://schemas.microsoft.com/office/drawing/2014/main" id="{A539CBA2-9CF1-420F-A62B-42D2CCB0ADBC}"/>
                </a:ext>
              </a:extLst>
            </p:cNvPr>
            <p:cNvSpPr/>
            <p:nvPr/>
          </p:nvSpPr>
          <p:spPr>
            <a:xfrm>
              <a:off x="288899" y="426406"/>
              <a:ext cx="25218" cy="40662"/>
            </a:xfrm>
            <a:custGeom>
              <a:avLst/>
              <a:gdLst/>
              <a:ahLst/>
              <a:cxnLst/>
              <a:rect l="l" t="t" r="r" b="b"/>
              <a:pathLst>
                <a:path w="21600" h="21600" extrusionOk="0">
                  <a:moveTo>
                    <a:pt x="0" y="0"/>
                  </a:moveTo>
                  <a:cubicBezTo>
                    <a:pt x="4400" y="4469"/>
                    <a:pt x="8800" y="8938"/>
                    <a:pt x="11800" y="11793"/>
                  </a:cubicBezTo>
                  <a:cubicBezTo>
                    <a:pt x="14800" y="14648"/>
                    <a:pt x="16400" y="15890"/>
                    <a:pt x="17400" y="17131"/>
                  </a:cubicBezTo>
                  <a:cubicBezTo>
                    <a:pt x="18400" y="18372"/>
                    <a:pt x="18800" y="19614"/>
                    <a:pt x="19400" y="20359"/>
                  </a:cubicBezTo>
                  <a:cubicBezTo>
                    <a:pt x="20000" y="21103"/>
                    <a:pt x="20800" y="21352"/>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3" name="Google Shape;1414;p80">
              <a:extLst>
                <a:ext uri="{FF2B5EF4-FFF2-40B4-BE49-F238E27FC236}">
                  <a16:creationId xmlns:a16="http://schemas.microsoft.com/office/drawing/2014/main" id="{FBF17F43-520E-464F-BC81-49BC19045247}"/>
                </a:ext>
              </a:extLst>
            </p:cNvPr>
            <p:cNvSpPr/>
            <p:nvPr/>
          </p:nvSpPr>
          <p:spPr>
            <a:xfrm>
              <a:off x="312724" y="456305"/>
              <a:ext cx="99522" cy="12150"/>
            </a:xfrm>
            <a:custGeom>
              <a:avLst/>
              <a:gdLst/>
              <a:ahLst/>
              <a:cxnLst/>
              <a:rect l="l" t="t" r="r" b="b"/>
              <a:pathLst>
                <a:path w="21600" h="21600" extrusionOk="0">
                  <a:moveTo>
                    <a:pt x="0" y="21600"/>
                  </a:moveTo>
                  <a:cubicBezTo>
                    <a:pt x="2535" y="20769"/>
                    <a:pt x="5070" y="19939"/>
                    <a:pt x="7099" y="18277"/>
                  </a:cubicBezTo>
                  <a:cubicBezTo>
                    <a:pt x="9127" y="16615"/>
                    <a:pt x="10648" y="14123"/>
                    <a:pt x="12575" y="11215"/>
                  </a:cubicBezTo>
                  <a:cubicBezTo>
                    <a:pt x="14501" y="8308"/>
                    <a:pt x="16834" y="4985"/>
                    <a:pt x="18355" y="2908"/>
                  </a:cubicBezTo>
                  <a:cubicBezTo>
                    <a:pt x="19876" y="831"/>
                    <a:pt x="20586" y="0"/>
                    <a:pt x="20992" y="0"/>
                  </a:cubicBezTo>
                  <a:cubicBezTo>
                    <a:pt x="21397" y="0"/>
                    <a:pt x="21499" y="831"/>
                    <a:pt x="21600" y="1662"/>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4" name="Google Shape;1415;p80">
              <a:extLst>
                <a:ext uri="{FF2B5EF4-FFF2-40B4-BE49-F238E27FC236}">
                  <a16:creationId xmlns:a16="http://schemas.microsoft.com/office/drawing/2014/main" id="{5D583098-C8E4-42A7-B35B-6533C7A121CD}"/>
                </a:ext>
              </a:extLst>
            </p:cNvPr>
            <p:cNvSpPr/>
            <p:nvPr/>
          </p:nvSpPr>
          <p:spPr>
            <a:xfrm>
              <a:off x="392610" y="430611"/>
              <a:ext cx="16794" cy="32238"/>
            </a:xfrm>
            <a:custGeom>
              <a:avLst/>
              <a:gdLst/>
              <a:ahLst/>
              <a:cxnLst/>
              <a:rect l="l" t="t" r="r" b="b"/>
              <a:pathLst>
                <a:path w="21600" h="21600" extrusionOk="0">
                  <a:moveTo>
                    <a:pt x="0" y="0"/>
                  </a:moveTo>
                  <a:cubicBezTo>
                    <a:pt x="3600" y="2504"/>
                    <a:pt x="7200" y="5009"/>
                    <a:pt x="10800" y="8609"/>
                  </a:cubicBezTo>
                  <a:cubicBezTo>
                    <a:pt x="14400" y="12209"/>
                    <a:pt x="18000" y="16904"/>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5" name="Google Shape;1416;p80">
              <a:extLst>
                <a:ext uri="{FF2B5EF4-FFF2-40B4-BE49-F238E27FC236}">
                  <a16:creationId xmlns:a16="http://schemas.microsoft.com/office/drawing/2014/main" id="{369B983E-D20C-4C59-8615-2B912768E1B7}"/>
                </a:ext>
              </a:extLst>
            </p:cNvPr>
            <p:cNvSpPr/>
            <p:nvPr/>
          </p:nvSpPr>
          <p:spPr>
            <a:xfrm>
              <a:off x="283171" y="396974"/>
              <a:ext cx="32379" cy="28026"/>
            </a:xfrm>
            <a:custGeom>
              <a:avLst/>
              <a:gdLst/>
              <a:ahLst/>
              <a:cxnLst/>
              <a:rect l="l" t="t" r="r" b="b"/>
              <a:pathLst>
                <a:path w="21372" h="21600" extrusionOk="0">
                  <a:moveTo>
                    <a:pt x="4709" y="21600"/>
                  </a:moveTo>
                  <a:cubicBezTo>
                    <a:pt x="3475" y="18000"/>
                    <a:pt x="2241" y="14400"/>
                    <a:pt x="1315" y="11700"/>
                  </a:cubicBezTo>
                  <a:cubicBezTo>
                    <a:pt x="389" y="9000"/>
                    <a:pt x="-228" y="7200"/>
                    <a:pt x="81" y="5760"/>
                  </a:cubicBezTo>
                  <a:cubicBezTo>
                    <a:pt x="389" y="4320"/>
                    <a:pt x="1623" y="3240"/>
                    <a:pt x="5326" y="2340"/>
                  </a:cubicBezTo>
                  <a:cubicBezTo>
                    <a:pt x="9029" y="1440"/>
                    <a:pt x="15201" y="720"/>
                    <a:pt x="21372"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6" name="Google Shape;1417;p80">
              <a:extLst>
                <a:ext uri="{FF2B5EF4-FFF2-40B4-BE49-F238E27FC236}">
                  <a16:creationId xmlns:a16="http://schemas.microsoft.com/office/drawing/2014/main" id="{8C984245-561F-4FB5-AB2D-97C7351CBFDA}"/>
                </a:ext>
              </a:extLst>
            </p:cNvPr>
            <p:cNvSpPr/>
            <p:nvPr/>
          </p:nvSpPr>
          <p:spPr>
            <a:xfrm>
              <a:off x="349164" y="333906"/>
              <a:ext cx="2808" cy="14040"/>
            </a:xfrm>
            <a:custGeom>
              <a:avLst/>
              <a:gdLst/>
              <a:ahLst/>
              <a:cxnLst/>
              <a:rect l="l" t="t" r="r" b="b"/>
              <a:pathLst>
                <a:path w="21600" h="21600" extrusionOk="0">
                  <a:moveTo>
                    <a:pt x="0" y="0"/>
                  </a:moveTo>
                  <a:cubicBezTo>
                    <a:pt x="0" y="3600"/>
                    <a:pt x="0" y="7200"/>
                    <a:pt x="0" y="7200"/>
                  </a:cubicBezTo>
                  <a:cubicBezTo>
                    <a:pt x="0" y="7200"/>
                    <a:pt x="0" y="3600"/>
                    <a:pt x="0" y="3600"/>
                  </a:cubicBezTo>
                  <a:cubicBezTo>
                    <a:pt x="0" y="3600"/>
                    <a:pt x="0" y="7200"/>
                    <a:pt x="3600" y="10800"/>
                  </a:cubicBezTo>
                  <a:cubicBezTo>
                    <a:pt x="7200" y="14400"/>
                    <a:pt x="14400" y="18000"/>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7" name="Google Shape;1418;p80">
              <a:extLst>
                <a:ext uri="{FF2B5EF4-FFF2-40B4-BE49-F238E27FC236}">
                  <a16:creationId xmlns:a16="http://schemas.microsoft.com/office/drawing/2014/main" id="{B14FD983-AE7A-420E-B531-4277253A90B8}"/>
                </a:ext>
              </a:extLst>
            </p:cNvPr>
            <p:cNvSpPr/>
            <p:nvPr/>
          </p:nvSpPr>
          <p:spPr>
            <a:xfrm>
              <a:off x="326739" y="331103"/>
              <a:ext cx="37854" cy="6140"/>
            </a:xfrm>
            <a:custGeom>
              <a:avLst/>
              <a:gdLst/>
              <a:ahLst/>
              <a:cxnLst/>
              <a:rect l="l" t="t" r="r" b="b"/>
              <a:pathLst>
                <a:path w="21600" h="20296" extrusionOk="0">
                  <a:moveTo>
                    <a:pt x="0" y="0"/>
                  </a:moveTo>
                  <a:cubicBezTo>
                    <a:pt x="5333" y="7714"/>
                    <a:pt x="10667" y="15429"/>
                    <a:pt x="14267" y="18514"/>
                  </a:cubicBezTo>
                  <a:cubicBezTo>
                    <a:pt x="17867" y="21600"/>
                    <a:pt x="19733" y="20057"/>
                    <a:pt x="21600" y="18514"/>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8" name="Google Shape;1419;p80">
              <a:extLst>
                <a:ext uri="{FF2B5EF4-FFF2-40B4-BE49-F238E27FC236}">
                  <a16:creationId xmlns:a16="http://schemas.microsoft.com/office/drawing/2014/main" id="{05A34EE2-DF09-4212-BB50-518136FEB194}"/>
                </a:ext>
              </a:extLst>
            </p:cNvPr>
            <p:cNvSpPr/>
            <p:nvPr/>
          </p:nvSpPr>
          <p:spPr>
            <a:xfrm>
              <a:off x="328889" y="351775"/>
              <a:ext cx="40894" cy="23208"/>
            </a:xfrm>
            <a:custGeom>
              <a:avLst/>
              <a:gdLst/>
              <a:ahLst/>
              <a:cxnLst/>
              <a:rect l="l" t="t" r="r" b="b"/>
              <a:pathLst>
                <a:path w="21523" h="21489" extrusionOk="0">
                  <a:moveTo>
                    <a:pt x="1223" y="10428"/>
                  </a:moveTo>
                  <a:cubicBezTo>
                    <a:pt x="1081" y="9186"/>
                    <a:pt x="940" y="7945"/>
                    <a:pt x="1364" y="6455"/>
                  </a:cubicBezTo>
                  <a:cubicBezTo>
                    <a:pt x="1787" y="4966"/>
                    <a:pt x="2776" y="3228"/>
                    <a:pt x="3976" y="1986"/>
                  </a:cubicBezTo>
                  <a:cubicBezTo>
                    <a:pt x="5176" y="745"/>
                    <a:pt x="6587" y="0"/>
                    <a:pt x="7999" y="0"/>
                  </a:cubicBezTo>
                  <a:cubicBezTo>
                    <a:pt x="9411" y="0"/>
                    <a:pt x="10823" y="745"/>
                    <a:pt x="12587" y="1614"/>
                  </a:cubicBezTo>
                  <a:cubicBezTo>
                    <a:pt x="14352" y="2483"/>
                    <a:pt x="16470" y="3476"/>
                    <a:pt x="17811" y="4469"/>
                  </a:cubicBezTo>
                  <a:cubicBezTo>
                    <a:pt x="19152" y="5462"/>
                    <a:pt x="19717" y="6455"/>
                    <a:pt x="20211" y="7448"/>
                  </a:cubicBezTo>
                  <a:cubicBezTo>
                    <a:pt x="20705" y="8441"/>
                    <a:pt x="21128" y="9434"/>
                    <a:pt x="21340" y="10552"/>
                  </a:cubicBezTo>
                  <a:cubicBezTo>
                    <a:pt x="21552" y="11669"/>
                    <a:pt x="21552" y="12910"/>
                    <a:pt x="21481" y="14152"/>
                  </a:cubicBezTo>
                  <a:cubicBezTo>
                    <a:pt x="21411" y="15393"/>
                    <a:pt x="21270" y="16634"/>
                    <a:pt x="20917" y="17628"/>
                  </a:cubicBezTo>
                  <a:cubicBezTo>
                    <a:pt x="20564" y="18621"/>
                    <a:pt x="19999" y="19366"/>
                    <a:pt x="18305" y="20110"/>
                  </a:cubicBezTo>
                  <a:cubicBezTo>
                    <a:pt x="16611" y="20855"/>
                    <a:pt x="13787" y="21600"/>
                    <a:pt x="11246" y="21476"/>
                  </a:cubicBezTo>
                  <a:cubicBezTo>
                    <a:pt x="8705" y="21352"/>
                    <a:pt x="6446" y="20359"/>
                    <a:pt x="4752" y="19117"/>
                  </a:cubicBezTo>
                  <a:cubicBezTo>
                    <a:pt x="3058" y="17876"/>
                    <a:pt x="1928" y="16386"/>
                    <a:pt x="1223" y="15021"/>
                  </a:cubicBezTo>
                  <a:cubicBezTo>
                    <a:pt x="517" y="13655"/>
                    <a:pt x="234" y="12414"/>
                    <a:pt x="93" y="11172"/>
                  </a:cubicBezTo>
                  <a:cubicBezTo>
                    <a:pt x="-48" y="9931"/>
                    <a:pt x="-48" y="8690"/>
                    <a:pt x="234" y="7697"/>
                  </a:cubicBezTo>
                  <a:cubicBezTo>
                    <a:pt x="517" y="6703"/>
                    <a:pt x="1081" y="5959"/>
                    <a:pt x="1999" y="5090"/>
                  </a:cubicBezTo>
                  <a:cubicBezTo>
                    <a:pt x="2917" y="4221"/>
                    <a:pt x="4187" y="3228"/>
                    <a:pt x="6023" y="2979"/>
                  </a:cubicBezTo>
                  <a:cubicBezTo>
                    <a:pt x="7858" y="2731"/>
                    <a:pt x="10258" y="3228"/>
                    <a:pt x="12658" y="3724"/>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29" name="Google Shape;1420;p80">
              <a:extLst>
                <a:ext uri="{FF2B5EF4-FFF2-40B4-BE49-F238E27FC236}">
                  <a16:creationId xmlns:a16="http://schemas.microsoft.com/office/drawing/2014/main" id="{5D28617E-84CC-4AAA-8EE9-BAD95B548131}"/>
                </a:ext>
              </a:extLst>
            </p:cNvPr>
            <p:cNvSpPr/>
            <p:nvPr/>
          </p:nvSpPr>
          <p:spPr>
            <a:xfrm>
              <a:off x="299818" y="352580"/>
              <a:ext cx="29808" cy="12096"/>
            </a:xfrm>
            <a:custGeom>
              <a:avLst/>
              <a:gdLst/>
              <a:ahLst/>
              <a:cxnLst/>
              <a:rect l="l" t="t" r="r" b="b"/>
              <a:pathLst>
                <a:path w="21600" h="21600" extrusionOk="0">
                  <a:moveTo>
                    <a:pt x="21600" y="21600"/>
                  </a:moveTo>
                  <a:cubicBezTo>
                    <a:pt x="20822" y="20160"/>
                    <a:pt x="20043" y="18720"/>
                    <a:pt x="19168" y="18480"/>
                  </a:cubicBezTo>
                  <a:cubicBezTo>
                    <a:pt x="18292" y="18240"/>
                    <a:pt x="17319" y="19200"/>
                    <a:pt x="15470" y="18960"/>
                  </a:cubicBezTo>
                  <a:cubicBezTo>
                    <a:pt x="13622" y="18720"/>
                    <a:pt x="10897" y="17280"/>
                    <a:pt x="8173" y="13920"/>
                  </a:cubicBezTo>
                  <a:cubicBezTo>
                    <a:pt x="5449" y="10560"/>
                    <a:pt x="2724" y="5280"/>
                    <a:pt x="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0" name="Google Shape;1421;p80">
              <a:extLst>
                <a:ext uri="{FF2B5EF4-FFF2-40B4-BE49-F238E27FC236}">
                  <a16:creationId xmlns:a16="http://schemas.microsoft.com/office/drawing/2014/main" id="{CAA8B503-6025-41B1-8CF1-654D640CC6C2}"/>
                </a:ext>
              </a:extLst>
            </p:cNvPr>
            <p:cNvSpPr/>
            <p:nvPr/>
          </p:nvSpPr>
          <p:spPr>
            <a:xfrm>
              <a:off x="294988" y="358215"/>
              <a:ext cx="28188" cy="28188"/>
            </a:xfrm>
            <a:custGeom>
              <a:avLst/>
              <a:gdLst/>
              <a:ahLst/>
              <a:cxnLst/>
              <a:rect l="l" t="t" r="r" b="b"/>
              <a:pathLst>
                <a:path w="21600" h="21600" extrusionOk="0">
                  <a:moveTo>
                    <a:pt x="0" y="0"/>
                  </a:moveTo>
                  <a:cubicBezTo>
                    <a:pt x="3497" y="5143"/>
                    <a:pt x="6994" y="10286"/>
                    <a:pt x="10594" y="13886"/>
                  </a:cubicBezTo>
                  <a:cubicBezTo>
                    <a:pt x="14194" y="17486"/>
                    <a:pt x="17897" y="19543"/>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1" name="Google Shape;1422;p80">
              <a:extLst>
                <a:ext uri="{FF2B5EF4-FFF2-40B4-BE49-F238E27FC236}">
                  <a16:creationId xmlns:a16="http://schemas.microsoft.com/office/drawing/2014/main" id="{A9FCFED8-E632-4F47-9C0E-5321BFFDD8DD}"/>
                </a:ext>
              </a:extLst>
            </p:cNvPr>
            <p:cNvSpPr/>
            <p:nvPr/>
          </p:nvSpPr>
          <p:spPr>
            <a:xfrm>
              <a:off x="413322" y="312330"/>
              <a:ext cx="22518" cy="147312"/>
            </a:xfrm>
            <a:custGeom>
              <a:avLst/>
              <a:gdLst/>
              <a:ahLst/>
              <a:cxnLst/>
              <a:rect l="l" t="t" r="r" b="b"/>
              <a:pathLst>
                <a:path w="21600" h="21600" extrusionOk="0">
                  <a:moveTo>
                    <a:pt x="0" y="21600"/>
                  </a:moveTo>
                  <a:cubicBezTo>
                    <a:pt x="514" y="20970"/>
                    <a:pt x="1029" y="20341"/>
                    <a:pt x="2314" y="19397"/>
                  </a:cubicBezTo>
                  <a:cubicBezTo>
                    <a:pt x="3600" y="18452"/>
                    <a:pt x="5657" y="17193"/>
                    <a:pt x="7457" y="15915"/>
                  </a:cubicBezTo>
                  <a:cubicBezTo>
                    <a:pt x="9257" y="14636"/>
                    <a:pt x="10800" y="13338"/>
                    <a:pt x="11957" y="12236"/>
                  </a:cubicBezTo>
                  <a:cubicBezTo>
                    <a:pt x="13114" y="11134"/>
                    <a:pt x="13886" y="10230"/>
                    <a:pt x="14657" y="9364"/>
                  </a:cubicBezTo>
                  <a:cubicBezTo>
                    <a:pt x="15429" y="8498"/>
                    <a:pt x="16200" y="7672"/>
                    <a:pt x="16843" y="6826"/>
                  </a:cubicBezTo>
                  <a:cubicBezTo>
                    <a:pt x="17486" y="5980"/>
                    <a:pt x="18000" y="5115"/>
                    <a:pt x="18771" y="4170"/>
                  </a:cubicBezTo>
                  <a:cubicBezTo>
                    <a:pt x="19543" y="3226"/>
                    <a:pt x="20571" y="2203"/>
                    <a:pt x="21086" y="1495"/>
                  </a:cubicBezTo>
                  <a:cubicBezTo>
                    <a:pt x="21600" y="787"/>
                    <a:pt x="21600" y="393"/>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2" name="Google Shape;1423;p80">
              <a:extLst>
                <a:ext uri="{FF2B5EF4-FFF2-40B4-BE49-F238E27FC236}">
                  <a16:creationId xmlns:a16="http://schemas.microsoft.com/office/drawing/2014/main" id="{3A6B071A-55C0-4944-968F-EE6C472409D5}"/>
                </a:ext>
              </a:extLst>
            </p:cNvPr>
            <p:cNvSpPr/>
            <p:nvPr/>
          </p:nvSpPr>
          <p:spPr>
            <a:xfrm>
              <a:off x="331212" y="330845"/>
              <a:ext cx="38664" cy="7676"/>
            </a:xfrm>
            <a:custGeom>
              <a:avLst/>
              <a:gdLst/>
              <a:ahLst/>
              <a:cxnLst/>
              <a:rect l="l" t="t" r="r" b="b"/>
              <a:pathLst>
                <a:path w="21600" h="21321" extrusionOk="0">
                  <a:moveTo>
                    <a:pt x="0" y="0"/>
                  </a:moveTo>
                  <a:cubicBezTo>
                    <a:pt x="450" y="3724"/>
                    <a:pt x="900" y="7448"/>
                    <a:pt x="1875" y="10800"/>
                  </a:cubicBezTo>
                  <a:cubicBezTo>
                    <a:pt x="2850" y="14152"/>
                    <a:pt x="4350" y="17131"/>
                    <a:pt x="6675" y="18993"/>
                  </a:cubicBezTo>
                  <a:cubicBezTo>
                    <a:pt x="9000" y="20855"/>
                    <a:pt x="12150" y="21600"/>
                    <a:pt x="14775" y="21228"/>
                  </a:cubicBezTo>
                  <a:cubicBezTo>
                    <a:pt x="17400" y="20855"/>
                    <a:pt x="19500" y="19366"/>
                    <a:pt x="21600" y="17876"/>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3" name="Google Shape;1424;p80">
              <a:extLst>
                <a:ext uri="{FF2B5EF4-FFF2-40B4-BE49-F238E27FC236}">
                  <a16:creationId xmlns:a16="http://schemas.microsoft.com/office/drawing/2014/main" id="{6420B7CB-0258-4132-B5E6-5D8A7BED5240}"/>
                </a:ext>
              </a:extLst>
            </p:cNvPr>
            <p:cNvSpPr/>
            <p:nvPr/>
          </p:nvSpPr>
          <p:spPr>
            <a:xfrm>
              <a:off x="325041" y="311892"/>
              <a:ext cx="11017" cy="17343"/>
            </a:xfrm>
            <a:custGeom>
              <a:avLst/>
              <a:gdLst/>
              <a:ahLst/>
              <a:cxnLst/>
              <a:rect l="l" t="t" r="r" b="b"/>
              <a:pathLst>
                <a:path w="21086" h="21478" extrusionOk="0">
                  <a:moveTo>
                    <a:pt x="11829" y="21478"/>
                  </a:moveTo>
                  <a:cubicBezTo>
                    <a:pt x="7715" y="19152"/>
                    <a:pt x="3600" y="16826"/>
                    <a:pt x="1543" y="14832"/>
                  </a:cubicBezTo>
                  <a:cubicBezTo>
                    <a:pt x="-514" y="12838"/>
                    <a:pt x="-514" y="11176"/>
                    <a:pt x="1543" y="9016"/>
                  </a:cubicBezTo>
                  <a:cubicBezTo>
                    <a:pt x="3600" y="6856"/>
                    <a:pt x="7715" y="4198"/>
                    <a:pt x="11057" y="2536"/>
                  </a:cubicBezTo>
                  <a:cubicBezTo>
                    <a:pt x="14400" y="875"/>
                    <a:pt x="16972" y="210"/>
                    <a:pt x="18515" y="44"/>
                  </a:cubicBezTo>
                  <a:cubicBezTo>
                    <a:pt x="20057" y="-122"/>
                    <a:pt x="20572" y="210"/>
                    <a:pt x="21086" y="543"/>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4" name="Google Shape;1425;p80">
              <a:extLst>
                <a:ext uri="{FF2B5EF4-FFF2-40B4-BE49-F238E27FC236}">
                  <a16:creationId xmlns:a16="http://schemas.microsoft.com/office/drawing/2014/main" id="{70ACE510-0EFE-40F3-9D70-6D26C2F21877}"/>
                </a:ext>
              </a:extLst>
            </p:cNvPr>
            <p:cNvSpPr/>
            <p:nvPr/>
          </p:nvSpPr>
          <p:spPr>
            <a:xfrm>
              <a:off x="327992" y="275300"/>
              <a:ext cx="13662" cy="48276"/>
            </a:xfrm>
            <a:custGeom>
              <a:avLst/>
              <a:gdLst/>
              <a:ahLst/>
              <a:cxnLst/>
              <a:rect l="l" t="t" r="r" b="b"/>
              <a:pathLst>
                <a:path w="21600" h="21600" extrusionOk="0">
                  <a:moveTo>
                    <a:pt x="0" y="21600"/>
                  </a:moveTo>
                  <a:cubicBezTo>
                    <a:pt x="3388" y="17760"/>
                    <a:pt x="6776" y="13920"/>
                    <a:pt x="9741" y="10560"/>
                  </a:cubicBezTo>
                  <a:cubicBezTo>
                    <a:pt x="12706" y="7200"/>
                    <a:pt x="15247" y="4320"/>
                    <a:pt x="17153" y="2640"/>
                  </a:cubicBezTo>
                  <a:cubicBezTo>
                    <a:pt x="19059" y="960"/>
                    <a:pt x="20329" y="480"/>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5" name="Google Shape;1426;p80">
              <a:extLst>
                <a:ext uri="{FF2B5EF4-FFF2-40B4-BE49-F238E27FC236}">
                  <a16:creationId xmlns:a16="http://schemas.microsoft.com/office/drawing/2014/main" id="{6D56558B-8D90-480A-B3BA-133F6457FE21}"/>
                </a:ext>
              </a:extLst>
            </p:cNvPr>
            <p:cNvSpPr/>
            <p:nvPr/>
          </p:nvSpPr>
          <p:spPr>
            <a:xfrm>
              <a:off x="373877" y="307500"/>
              <a:ext cx="9666" cy="30618"/>
            </a:xfrm>
            <a:custGeom>
              <a:avLst/>
              <a:gdLst/>
              <a:ahLst/>
              <a:cxnLst/>
              <a:rect l="l" t="t" r="r" b="b"/>
              <a:pathLst>
                <a:path w="21600" h="21600" extrusionOk="0">
                  <a:moveTo>
                    <a:pt x="0" y="21600"/>
                  </a:moveTo>
                  <a:cubicBezTo>
                    <a:pt x="600" y="17432"/>
                    <a:pt x="1200" y="13263"/>
                    <a:pt x="2400" y="10137"/>
                  </a:cubicBezTo>
                  <a:cubicBezTo>
                    <a:pt x="3600" y="7011"/>
                    <a:pt x="5400" y="4926"/>
                    <a:pt x="8700" y="3411"/>
                  </a:cubicBezTo>
                  <a:cubicBezTo>
                    <a:pt x="12000" y="1895"/>
                    <a:pt x="16800" y="947"/>
                    <a:pt x="21600" y="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6" name="Google Shape;1427;p80">
              <a:extLst>
                <a:ext uri="{FF2B5EF4-FFF2-40B4-BE49-F238E27FC236}">
                  <a16:creationId xmlns:a16="http://schemas.microsoft.com/office/drawing/2014/main" id="{D49D1B55-7F57-4920-9EB3-D0338CC08F8D}"/>
                </a:ext>
              </a:extLst>
            </p:cNvPr>
            <p:cNvSpPr/>
            <p:nvPr/>
          </p:nvSpPr>
          <p:spPr>
            <a:xfrm>
              <a:off x="385147" y="315550"/>
              <a:ext cx="4488" cy="46710"/>
            </a:xfrm>
            <a:custGeom>
              <a:avLst/>
              <a:gdLst/>
              <a:ahLst/>
              <a:cxnLst/>
              <a:rect l="l" t="t" r="r" b="b"/>
              <a:pathLst>
                <a:path w="21121" h="21600" extrusionOk="0">
                  <a:moveTo>
                    <a:pt x="15247" y="0"/>
                  </a:moveTo>
                  <a:cubicBezTo>
                    <a:pt x="17788" y="2483"/>
                    <a:pt x="20329" y="4966"/>
                    <a:pt x="20965" y="7448"/>
                  </a:cubicBezTo>
                  <a:cubicBezTo>
                    <a:pt x="21600" y="9931"/>
                    <a:pt x="20329" y="12414"/>
                    <a:pt x="16518" y="14772"/>
                  </a:cubicBezTo>
                  <a:cubicBezTo>
                    <a:pt x="12706" y="17131"/>
                    <a:pt x="6353" y="19366"/>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7" name="Google Shape;1428;p80">
              <a:extLst>
                <a:ext uri="{FF2B5EF4-FFF2-40B4-BE49-F238E27FC236}">
                  <a16:creationId xmlns:a16="http://schemas.microsoft.com/office/drawing/2014/main" id="{1423F94C-6A2D-4C31-9BAB-6DC445158FA2}"/>
                </a:ext>
              </a:extLst>
            </p:cNvPr>
            <p:cNvSpPr/>
            <p:nvPr/>
          </p:nvSpPr>
          <p:spPr>
            <a:xfrm>
              <a:off x="402857" y="437910"/>
              <a:ext cx="12906" cy="4050"/>
            </a:xfrm>
            <a:custGeom>
              <a:avLst/>
              <a:gdLst/>
              <a:ahLst/>
              <a:cxnLst/>
              <a:rect l="l" t="t" r="r" b="b"/>
              <a:pathLst>
                <a:path w="21600" h="21600" extrusionOk="0">
                  <a:moveTo>
                    <a:pt x="21600" y="0"/>
                  </a:moveTo>
                  <a:cubicBezTo>
                    <a:pt x="14400" y="7200"/>
                    <a:pt x="7200" y="14400"/>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8" name="Google Shape;1429;p80">
              <a:extLst>
                <a:ext uri="{FF2B5EF4-FFF2-40B4-BE49-F238E27FC236}">
                  <a16:creationId xmlns:a16="http://schemas.microsoft.com/office/drawing/2014/main" id="{7A797B0B-F451-41CA-9BDF-A90674C5486B}"/>
                </a:ext>
              </a:extLst>
            </p:cNvPr>
            <p:cNvSpPr/>
            <p:nvPr/>
          </p:nvSpPr>
          <p:spPr>
            <a:xfrm>
              <a:off x="309138" y="470914"/>
              <a:ext cx="3582" cy="43470"/>
            </a:xfrm>
            <a:custGeom>
              <a:avLst/>
              <a:gdLst/>
              <a:ahLst/>
              <a:cxnLst/>
              <a:rect l="l" t="t" r="r" b="b"/>
              <a:pathLst>
                <a:path w="20466" h="21600" extrusionOk="0">
                  <a:moveTo>
                    <a:pt x="20466" y="0"/>
                  </a:moveTo>
                  <a:cubicBezTo>
                    <a:pt x="18923" y="2667"/>
                    <a:pt x="17380" y="5333"/>
                    <a:pt x="13523" y="8067"/>
                  </a:cubicBezTo>
                  <a:cubicBezTo>
                    <a:pt x="9666" y="10800"/>
                    <a:pt x="3495" y="13600"/>
                    <a:pt x="1180" y="15867"/>
                  </a:cubicBezTo>
                  <a:cubicBezTo>
                    <a:pt x="-1134" y="18133"/>
                    <a:pt x="409" y="19867"/>
                    <a:pt x="1952"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39" name="Google Shape;1430;p80">
              <a:extLst>
                <a:ext uri="{FF2B5EF4-FFF2-40B4-BE49-F238E27FC236}">
                  <a16:creationId xmlns:a16="http://schemas.microsoft.com/office/drawing/2014/main" id="{F402FF45-3D0B-4B13-81FE-27D3F659F4BF}"/>
                </a:ext>
              </a:extLst>
            </p:cNvPr>
            <p:cNvSpPr/>
            <p:nvPr/>
          </p:nvSpPr>
          <p:spPr>
            <a:xfrm>
              <a:off x="394807" y="468499"/>
              <a:ext cx="14472" cy="93366"/>
            </a:xfrm>
            <a:custGeom>
              <a:avLst/>
              <a:gdLst/>
              <a:ahLst/>
              <a:cxnLst/>
              <a:rect l="l" t="t" r="r" b="b"/>
              <a:pathLst>
                <a:path w="21600" h="21600" extrusionOk="0">
                  <a:moveTo>
                    <a:pt x="21600" y="0"/>
                  </a:moveTo>
                  <a:cubicBezTo>
                    <a:pt x="20000" y="1552"/>
                    <a:pt x="18400" y="3103"/>
                    <a:pt x="16400" y="4686"/>
                  </a:cubicBezTo>
                  <a:cubicBezTo>
                    <a:pt x="14400" y="6269"/>
                    <a:pt x="12000" y="7883"/>
                    <a:pt x="10400" y="9217"/>
                  </a:cubicBezTo>
                  <a:cubicBezTo>
                    <a:pt x="8800" y="10552"/>
                    <a:pt x="8000" y="11607"/>
                    <a:pt x="6800" y="12910"/>
                  </a:cubicBezTo>
                  <a:cubicBezTo>
                    <a:pt x="5600" y="14214"/>
                    <a:pt x="4000" y="15766"/>
                    <a:pt x="2800" y="17255"/>
                  </a:cubicBezTo>
                  <a:cubicBezTo>
                    <a:pt x="1600" y="18745"/>
                    <a:pt x="800" y="20172"/>
                    <a:pt x="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40" name="Google Shape;1431;p80">
              <a:extLst>
                <a:ext uri="{FF2B5EF4-FFF2-40B4-BE49-F238E27FC236}">
                  <a16:creationId xmlns:a16="http://schemas.microsoft.com/office/drawing/2014/main" id="{1992AC50-352B-41C2-A45F-E237744B851D}"/>
                </a:ext>
              </a:extLst>
            </p:cNvPr>
            <p:cNvSpPr/>
            <p:nvPr/>
          </p:nvSpPr>
          <p:spPr>
            <a:xfrm>
              <a:off x="276473" y="412955"/>
              <a:ext cx="3240" cy="76464"/>
            </a:xfrm>
            <a:custGeom>
              <a:avLst/>
              <a:gdLst/>
              <a:ahLst/>
              <a:cxnLst/>
              <a:rect l="l" t="t" r="r" b="b"/>
              <a:pathLst>
                <a:path w="21600" h="21600" extrusionOk="0">
                  <a:moveTo>
                    <a:pt x="0" y="0"/>
                  </a:moveTo>
                  <a:cubicBezTo>
                    <a:pt x="5400" y="303"/>
                    <a:pt x="10800" y="606"/>
                    <a:pt x="13500" y="1364"/>
                  </a:cubicBezTo>
                  <a:cubicBezTo>
                    <a:pt x="16200" y="2122"/>
                    <a:pt x="16200" y="3335"/>
                    <a:pt x="14400" y="4737"/>
                  </a:cubicBezTo>
                  <a:cubicBezTo>
                    <a:pt x="12600" y="6139"/>
                    <a:pt x="9000" y="7731"/>
                    <a:pt x="7200" y="9360"/>
                  </a:cubicBezTo>
                  <a:cubicBezTo>
                    <a:pt x="5400" y="10989"/>
                    <a:pt x="5400" y="12657"/>
                    <a:pt x="5400" y="14552"/>
                  </a:cubicBezTo>
                  <a:cubicBezTo>
                    <a:pt x="5400" y="16446"/>
                    <a:pt x="5400" y="18568"/>
                    <a:pt x="8100" y="19781"/>
                  </a:cubicBezTo>
                  <a:cubicBezTo>
                    <a:pt x="10800" y="20994"/>
                    <a:pt x="16200" y="21297"/>
                    <a:pt x="21600" y="21600"/>
                  </a:cubicBezTo>
                </a:path>
              </a:pathLst>
            </a:custGeom>
            <a:noFill/>
            <a:ln w="9525"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sp>
          <p:nvSpPr>
            <p:cNvPr id="841" name="Google Shape;1432;p80">
              <a:extLst>
                <a:ext uri="{FF2B5EF4-FFF2-40B4-BE49-F238E27FC236}">
                  <a16:creationId xmlns:a16="http://schemas.microsoft.com/office/drawing/2014/main" id="{8AD87F93-10F9-4CEB-82B6-8FA909A36AED}"/>
                </a:ext>
              </a:extLst>
            </p:cNvPr>
            <p:cNvSpPr/>
            <p:nvPr/>
          </p:nvSpPr>
          <p:spPr>
            <a:xfrm>
              <a:off x="941484" y="4920"/>
              <a:ext cx="84419" cy="56704"/>
            </a:xfrm>
            <a:custGeom>
              <a:avLst/>
              <a:gdLst/>
              <a:ahLst/>
              <a:cxnLst/>
              <a:rect l="l" t="t" r="r" b="b"/>
              <a:pathLst>
                <a:path w="21399" h="21438" extrusionOk="0">
                  <a:moveTo>
                    <a:pt x="2817" y="6600"/>
                  </a:moveTo>
                  <a:cubicBezTo>
                    <a:pt x="4696" y="8000"/>
                    <a:pt x="6574" y="9400"/>
                    <a:pt x="8184" y="10800"/>
                  </a:cubicBezTo>
                  <a:cubicBezTo>
                    <a:pt x="9794" y="12200"/>
                    <a:pt x="11135" y="13600"/>
                    <a:pt x="12075" y="14600"/>
                  </a:cubicBezTo>
                  <a:cubicBezTo>
                    <a:pt x="13014" y="15600"/>
                    <a:pt x="13550" y="16200"/>
                    <a:pt x="13550" y="16100"/>
                  </a:cubicBezTo>
                  <a:cubicBezTo>
                    <a:pt x="13550" y="16000"/>
                    <a:pt x="13014" y="15200"/>
                    <a:pt x="11404" y="13700"/>
                  </a:cubicBezTo>
                  <a:cubicBezTo>
                    <a:pt x="9794" y="12200"/>
                    <a:pt x="7111" y="10000"/>
                    <a:pt x="5434" y="8600"/>
                  </a:cubicBezTo>
                  <a:cubicBezTo>
                    <a:pt x="3757" y="7200"/>
                    <a:pt x="3086" y="6600"/>
                    <a:pt x="2415" y="5900"/>
                  </a:cubicBezTo>
                  <a:cubicBezTo>
                    <a:pt x="1744" y="5200"/>
                    <a:pt x="1073" y="4400"/>
                    <a:pt x="1073" y="4000"/>
                  </a:cubicBezTo>
                  <a:cubicBezTo>
                    <a:pt x="1073" y="3600"/>
                    <a:pt x="1744" y="3600"/>
                    <a:pt x="3622" y="4900"/>
                  </a:cubicBezTo>
                  <a:cubicBezTo>
                    <a:pt x="5501" y="6200"/>
                    <a:pt x="8586" y="8800"/>
                    <a:pt x="11337" y="11400"/>
                  </a:cubicBezTo>
                  <a:cubicBezTo>
                    <a:pt x="14087" y="14000"/>
                    <a:pt x="16502" y="16600"/>
                    <a:pt x="18246" y="18400"/>
                  </a:cubicBezTo>
                  <a:cubicBezTo>
                    <a:pt x="19990" y="20200"/>
                    <a:pt x="21063" y="21200"/>
                    <a:pt x="21332" y="21400"/>
                  </a:cubicBezTo>
                  <a:cubicBezTo>
                    <a:pt x="21600" y="21600"/>
                    <a:pt x="21063" y="21000"/>
                    <a:pt x="19856" y="19800"/>
                  </a:cubicBezTo>
                  <a:cubicBezTo>
                    <a:pt x="18648" y="18600"/>
                    <a:pt x="16770" y="16800"/>
                    <a:pt x="14422" y="14500"/>
                  </a:cubicBezTo>
                  <a:cubicBezTo>
                    <a:pt x="12075" y="12200"/>
                    <a:pt x="9257" y="9400"/>
                    <a:pt x="6775" y="6900"/>
                  </a:cubicBezTo>
                  <a:cubicBezTo>
                    <a:pt x="4293" y="4400"/>
                    <a:pt x="2147" y="2200"/>
                    <a:pt x="0" y="0"/>
                  </a:cubicBezTo>
                </a:path>
              </a:pathLst>
            </a:custGeom>
            <a:noFill/>
            <a:ln w="12700" cap="rnd"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Helvetica Neue"/>
                <a:buNone/>
              </a:pPr>
              <a:endParaRPr sz="600" b="0" i="0" u="none" strike="noStrike" cap="none">
                <a:solidFill>
                  <a:srgbClr val="000000"/>
                </a:solidFill>
                <a:latin typeface="Helvetica Neue"/>
                <a:ea typeface="Helvetica Neue"/>
                <a:cs typeface="Helvetica Neue"/>
                <a:sym typeface="Helvetica Neue"/>
              </a:endParaRPr>
            </a:p>
          </p:txBody>
        </p:sp>
      </p:grpSp>
      <p:sp>
        <p:nvSpPr>
          <p:cNvPr id="842" name="Google Shape;1530;p80">
            <a:extLst>
              <a:ext uri="{FF2B5EF4-FFF2-40B4-BE49-F238E27FC236}">
                <a16:creationId xmlns:a16="http://schemas.microsoft.com/office/drawing/2014/main" id="{575B4A45-E6A0-44C4-B976-70BA30256B59}"/>
              </a:ext>
            </a:extLst>
          </p:cNvPr>
          <p:cNvSpPr txBox="1"/>
          <p:nvPr/>
        </p:nvSpPr>
        <p:spPr>
          <a:xfrm>
            <a:off x="7131938" y="4366260"/>
            <a:ext cx="858300" cy="205184"/>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000"/>
              <a:buFont typeface="Helvetica Neue"/>
              <a:buNone/>
            </a:pPr>
            <a:r>
              <a:rPr lang="de-CH" sz="1000" b="1" i="1" u="none" strike="noStrike" cap="none" dirty="0">
                <a:solidFill>
                  <a:srgbClr val="000000"/>
                </a:solidFill>
                <a:latin typeface="Helvetica Neue"/>
                <a:ea typeface="Helvetica Neue"/>
                <a:cs typeface="Helvetica Neue"/>
                <a:sym typeface="Helvetica Neue"/>
              </a:rPr>
              <a:t>Mc</a:t>
            </a:r>
            <a:r>
              <a:rPr lang="de-CH" sz="1000" b="1" i="1" dirty="0">
                <a:latin typeface="Helvetica Neue"/>
                <a:ea typeface="Helvetica Neue"/>
                <a:cs typeface="Helvetica Neue"/>
                <a:sym typeface="Helvetica Neue"/>
              </a:rPr>
              <a:t>Donalds</a:t>
            </a:r>
            <a:endParaRPr dirty="0"/>
          </a:p>
        </p:txBody>
      </p:sp>
      <p:sp>
        <p:nvSpPr>
          <p:cNvPr id="843" name="Google Shape;1531;p80">
            <a:extLst>
              <a:ext uri="{FF2B5EF4-FFF2-40B4-BE49-F238E27FC236}">
                <a16:creationId xmlns:a16="http://schemas.microsoft.com/office/drawing/2014/main" id="{E4CB8219-3585-4926-ACD1-8F16E9BA1827}"/>
              </a:ext>
            </a:extLst>
          </p:cNvPr>
          <p:cNvSpPr txBox="1"/>
          <p:nvPr/>
        </p:nvSpPr>
        <p:spPr>
          <a:xfrm>
            <a:off x="7187780" y="5561068"/>
            <a:ext cx="746700" cy="420628"/>
          </a:xfrm>
          <a:prstGeom prst="rect">
            <a:avLst/>
          </a:prstGeom>
          <a:noFill/>
          <a:ln>
            <a:noFill/>
          </a:ln>
        </p:spPr>
        <p:txBody>
          <a:bodyPr spcFirstLastPara="1" wrap="square" lIns="25400" tIns="25400" rIns="25400" bIns="25400" anchor="ctr" anchorCtr="0">
            <a:spAutoFit/>
          </a:bodyPr>
          <a:lstStyle/>
          <a:p>
            <a:pPr marL="0" marR="0" lvl="0" indent="0" algn="ctr" rtl="0">
              <a:lnSpc>
                <a:spcPct val="100000"/>
              </a:lnSpc>
              <a:spcBef>
                <a:spcPts val="0"/>
              </a:spcBef>
              <a:spcAft>
                <a:spcPts val="0"/>
              </a:spcAft>
              <a:buClr>
                <a:srgbClr val="000000"/>
              </a:buClr>
              <a:buSzPts val="1200"/>
              <a:buFont typeface="Helvetica Neue"/>
              <a:buNone/>
            </a:pPr>
            <a:r>
              <a:rPr lang="de-CH" sz="1200" b="1" i="1" dirty="0">
                <a:latin typeface="Helvetica Neue"/>
                <a:ea typeface="Helvetica Neue"/>
                <a:cs typeface="Helvetica Neue"/>
                <a:sym typeface="Helvetica Neue"/>
              </a:rPr>
              <a:t>Burger King</a:t>
            </a:r>
            <a:endParaRPr dirty="0"/>
          </a:p>
        </p:txBody>
      </p:sp>
      <p:sp>
        <p:nvSpPr>
          <p:cNvPr id="845" name="Textfeld 844">
            <a:extLst>
              <a:ext uri="{FF2B5EF4-FFF2-40B4-BE49-F238E27FC236}">
                <a16:creationId xmlns:a16="http://schemas.microsoft.com/office/drawing/2014/main" id="{5DC149FE-DC3C-4E79-852D-44BDCF69253A}"/>
              </a:ext>
            </a:extLst>
          </p:cNvPr>
          <p:cNvSpPr txBox="1"/>
          <p:nvPr/>
        </p:nvSpPr>
        <p:spPr>
          <a:xfrm>
            <a:off x="9093824" y="2133486"/>
            <a:ext cx="2341084" cy="707886"/>
          </a:xfrm>
          <a:prstGeom prst="rect">
            <a:avLst/>
          </a:prstGeom>
          <a:noFill/>
        </p:spPr>
        <p:txBody>
          <a:bodyPr wrap="square" rtlCol="0">
            <a:spAutoFit/>
          </a:bodyPr>
          <a:lstStyle/>
          <a:p>
            <a:r>
              <a:rPr lang="en-US" sz="2000" b="1" i="0" u="none" strike="noStrike" cap="none" dirty="0">
                <a:solidFill>
                  <a:srgbClr val="000000"/>
                </a:solidFill>
                <a:latin typeface="Helvetica Neue"/>
                <a:ea typeface="Helvetica Neue"/>
                <a:cs typeface="Helvetica Neue"/>
                <a:sym typeface="Helvetica Neue"/>
              </a:rPr>
              <a:t>Concurrency</a:t>
            </a:r>
          </a:p>
          <a:p>
            <a:r>
              <a:rPr lang="en-US" sz="2000" b="1" dirty="0">
                <a:latin typeface="Helvetica Neue"/>
                <a:ea typeface="Helvetica Neue"/>
                <a:cs typeface="Helvetica Neue"/>
                <a:sym typeface="Helvetica Neue"/>
              </a:rPr>
              <a:t>No</a:t>
            </a:r>
            <a:r>
              <a:rPr lang="en-US" sz="2000" b="1" i="0" u="none" strike="noStrike" cap="none" dirty="0">
                <a:solidFill>
                  <a:srgbClr val="000000"/>
                </a:solidFill>
                <a:latin typeface="Helvetica Neue"/>
                <a:ea typeface="Helvetica Neue"/>
                <a:cs typeface="Helvetica Neue"/>
                <a:sym typeface="Helvetica Neue"/>
              </a:rPr>
              <a:t> parallelism</a:t>
            </a:r>
            <a:endParaRPr lang="en-US" sz="2000" dirty="0"/>
          </a:p>
        </p:txBody>
      </p:sp>
      <p:sp>
        <p:nvSpPr>
          <p:cNvPr id="846" name="Textfeld 845">
            <a:extLst>
              <a:ext uri="{FF2B5EF4-FFF2-40B4-BE49-F238E27FC236}">
                <a16:creationId xmlns:a16="http://schemas.microsoft.com/office/drawing/2014/main" id="{C0BEB698-CB9E-4EA9-830D-ED9E2D1F77B8}"/>
              </a:ext>
            </a:extLst>
          </p:cNvPr>
          <p:cNvSpPr txBox="1"/>
          <p:nvPr/>
        </p:nvSpPr>
        <p:spPr>
          <a:xfrm>
            <a:off x="9061971" y="4648102"/>
            <a:ext cx="2341084" cy="707886"/>
          </a:xfrm>
          <a:prstGeom prst="rect">
            <a:avLst/>
          </a:prstGeom>
          <a:noFill/>
        </p:spPr>
        <p:txBody>
          <a:bodyPr wrap="square" rtlCol="0">
            <a:spAutoFit/>
          </a:bodyPr>
          <a:lstStyle/>
          <a:p>
            <a:r>
              <a:rPr lang="en-US" sz="2000" b="1" i="0" u="none" strike="noStrike" cap="none" dirty="0">
                <a:solidFill>
                  <a:srgbClr val="000000"/>
                </a:solidFill>
                <a:latin typeface="Helvetica Neue"/>
                <a:ea typeface="Helvetica Neue"/>
                <a:cs typeface="Helvetica Neue"/>
                <a:sym typeface="Helvetica Neue"/>
              </a:rPr>
              <a:t>Concurrency</a:t>
            </a:r>
          </a:p>
          <a:p>
            <a:r>
              <a:rPr lang="en-US" sz="2000" b="1" i="0" u="none" strike="noStrike" cap="none" dirty="0">
                <a:solidFill>
                  <a:srgbClr val="000000"/>
                </a:solidFill>
                <a:latin typeface="Helvetica Neue"/>
                <a:ea typeface="Helvetica Neue"/>
                <a:cs typeface="Helvetica Neue"/>
                <a:sym typeface="Helvetica Neue"/>
              </a:rPr>
              <a:t>Parallelism</a:t>
            </a:r>
            <a:endParaRPr lang="en-US" sz="2000" dirty="0"/>
          </a:p>
        </p:txBody>
      </p:sp>
      <p:sp>
        <p:nvSpPr>
          <p:cNvPr id="844" name="TextBox 843">
            <a:extLst>
              <a:ext uri="{FF2B5EF4-FFF2-40B4-BE49-F238E27FC236}">
                <a16:creationId xmlns:a16="http://schemas.microsoft.com/office/drawing/2014/main" id="{607C9F68-9BA1-264C-983B-E3317B0D102D}"/>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extLst>
      <p:ext uri="{BB962C8B-B14F-4D97-AF65-F5344CB8AC3E}">
        <p14:creationId xmlns:p14="http://schemas.microsoft.com/office/powerpoint/2010/main" val="6291824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4A844D-5875-CFC7-89D5-083AAD606933}"/>
              </a:ext>
            </a:extLst>
          </p:cNvPr>
          <p:cNvSpPr>
            <a:spLocks noGrp="1"/>
          </p:cNvSpPr>
          <p:nvPr>
            <p:ph type="title"/>
          </p:nvPr>
        </p:nvSpPr>
        <p:spPr/>
        <p:txBody>
          <a:bodyPr/>
          <a:lstStyle/>
          <a:p>
            <a:r>
              <a:rPr lang="en-CH" dirty="0"/>
              <a:t>Demo</a:t>
            </a:r>
          </a:p>
        </p:txBody>
      </p:sp>
      <p:sp>
        <p:nvSpPr>
          <p:cNvPr id="4" name="Slide Number Placeholder 3">
            <a:extLst>
              <a:ext uri="{FF2B5EF4-FFF2-40B4-BE49-F238E27FC236}">
                <a16:creationId xmlns:a16="http://schemas.microsoft.com/office/drawing/2014/main" id="{30E1688D-C0B2-1351-FD7B-A268A3E12C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a:p>
        </p:txBody>
      </p:sp>
    </p:spTree>
    <p:extLst>
      <p:ext uri="{BB962C8B-B14F-4D97-AF65-F5344CB8AC3E}">
        <p14:creationId xmlns:p14="http://schemas.microsoft.com/office/powerpoint/2010/main" val="1482751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338446" y="1709738"/>
            <a:ext cx="11513100" cy="2852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alibri"/>
              <a:buNone/>
            </a:pPr>
            <a:r>
              <a:rPr lang="en-US" sz="6000" b="0" i="0" u="none" strike="noStrike" cap="none" dirty="0">
                <a:solidFill>
                  <a:schemeClr val="dk1"/>
                </a:solidFill>
                <a:latin typeface="Calibri"/>
                <a:ea typeface="Calibri"/>
                <a:cs typeface="Calibri"/>
                <a:sym typeface="Calibri"/>
              </a:rPr>
              <a:t>Pre-Discussion </a:t>
            </a:r>
            <a:br>
              <a:rPr lang="en-US" sz="6000" b="0" i="0" u="none" strike="noStrike" cap="none" dirty="0">
                <a:solidFill>
                  <a:schemeClr val="dk1"/>
                </a:solidFill>
                <a:latin typeface="Calibri"/>
                <a:ea typeface="Calibri"/>
                <a:cs typeface="Calibri"/>
                <a:sym typeface="Calibri"/>
              </a:rPr>
            </a:br>
            <a:r>
              <a:rPr lang="en-US" sz="6000" b="0" i="0" u="none" strike="noStrike" cap="none" dirty="0">
                <a:solidFill>
                  <a:schemeClr val="dk1"/>
                </a:solidFill>
                <a:latin typeface="Calibri"/>
                <a:ea typeface="Calibri"/>
                <a:cs typeface="Calibri"/>
                <a:sym typeface="Calibri"/>
              </a:rPr>
              <a:t>Exercise 3</a:t>
            </a:r>
            <a:endParaRPr dirty="0"/>
          </a:p>
        </p:txBody>
      </p:sp>
      <p:sp>
        <p:nvSpPr>
          <p:cNvPr id="77" name="Google Shape;77;p12"/>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a:t>Counter</a:t>
            </a:r>
            <a:endParaRPr sz="4400" b="0" i="0" u="none" strike="noStrike" cap="none">
              <a:solidFill>
                <a:schemeClr val="dk1"/>
              </a:solidFill>
              <a:latin typeface="Calibri"/>
              <a:ea typeface="Calibri"/>
              <a:cs typeface="Calibri"/>
              <a:sym typeface="Calibri"/>
            </a:endParaRPr>
          </a:p>
        </p:txBody>
      </p:sp>
      <p:sp>
        <p:nvSpPr>
          <p:cNvPr id="251" name="Google Shape;251;p24"/>
          <p:cNvSpPr txBox="1">
            <a:spLocks noGrp="1"/>
          </p:cNvSpPr>
          <p:nvPr>
            <p:ph type="body" idx="1"/>
          </p:nvPr>
        </p:nvSpPr>
        <p:spPr>
          <a:xfrm>
            <a:off x="338445" y="1525979"/>
            <a:ext cx="11513126" cy="46788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US" dirty="0"/>
              <a:t>There are many threads accessing the counter at the same time. </a:t>
            </a:r>
            <a:endParaRPr dirty="0"/>
          </a:p>
          <a:p>
            <a:pPr marL="0" lvl="0" indent="0" algn="l" rtl="0">
              <a:spcBef>
                <a:spcPts val="0"/>
              </a:spcBef>
              <a:spcAft>
                <a:spcPts val="0"/>
              </a:spcAft>
              <a:buClr>
                <a:schemeClr val="dk1"/>
              </a:buClr>
              <a:buFont typeface="Calibri"/>
              <a:buNone/>
            </a:pPr>
            <a:r>
              <a:rPr lang="en-US" dirty="0"/>
              <a:t>How should we implement it such that there are no conflicts?</a:t>
            </a:r>
            <a:endParaRPr dirty="0"/>
          </a:p>
          <a:p>
            <a:pPr marL="0" lvl="0" indent="0" algn="l" rtl="0">
              <a:spcBef>
                <a:spcPts val="0"/>
              </a:spcBef>
              <a:spcAft>
                <a:spcPts val="0"/>
              </a:spcAft>
              <a:buClr>
                <a:schemeClr val="dk1"/>
              </a:buClr>
              <a:buFont typeface="Calibri"/>
              <a:buNone/>
            </a:pPr>
            <a:r>
              <a:rPr lang="en-US" dirty="0"/>
              <a:t>You will try different solutions including:</a:t>
            </a:r>
            <a:br>
              <a:rPr lang="en-US" dirty="0"/>
            </a:br>
            <a:endParaRPr dirty="0"/>
          </a:p>
          <a:p>
            <a:pPr marL="457200" lvl="0" indent="-228600" algn="l" rtl="0">
              <a:spcBef>
                <a:spcPts val="0"/>
              </a:spcBef>
              <a:spcAft>
                <a:spcPts val="0"/>
              </a:spcAft>
              <a:buSzPts val="3200"/>
              <a:buChar char="➔"/>
            </a:pPr>
            <a:r>
              <a:rPr lang="en-US" i="1" dirty="0"/>
              <a:t>Task A: </a:t>
            </a:r>
            <a:r>
              <a:rPr lang="en-US" i="1" dirty="0" err="1"/>
              <a:t>SequentialCounter</a:t>
            </a:r>
            <a:endParaRPr i="1" dirty="0"/>
          </a:p>
          <a:p>
            <a:pPr marL="457200" lvl="0" indent="-228600" algn="l" rtl="0">
              <a:spcBef>
                <a:spcPts val="1000"/>
              </a:spcBef>
              <a:spcAft>
                <a:spcPts val="0"/>
              </a:spcAft>
              <a:buSzPts val="3200"/>
              <a:buChar char="➔"/>
            </a:pPr>
            <a:r>
              <a:rPr lang="en-US" i="1" dirty="0"/>
              <a:t>Task B: </a:t>
            </a:r>
            <a:r>
              <a:rPr lang="en-US" i="1" dirty="0" err="1"/>
              <a:t>SynchronizedCounter</a:t>
            </a:r>
            <a:endParaRPr i="1" dirty="0"/>
          </a:p>
          <a:p>
            <a:pPr marL="457200" lvl="0" indent="-228600" algn="l" rtl="0">
              <a:spcBef>
                <a:spcPts val="1000"/>
              </a:spcBef>
              <a:spcAft>
                <a:spcPts val="0"/>
              </a:spcAft>
              <a:buSzPts val="3200"/>
              <a:buChar char="➔"/>
            </a:pPr>
            <a:r>
              <a:rPr lang="en-US" i="1" dirty="0"/>
              <a:t>Task E (optional): </a:t>
            </a:r>
            <a:r>
              <a:rPr lang="en-US" i="1" dirty="0" err="1"/>
              <a:t>AtomicCounter</a:t>
            </a:r>
            <a:endParaRPr i="1" dirty="0"/>
          </a:p>
          <a:p>
            <a:pPr marL="0" marR="0" lvl="0" indent="0" algn="l" rtl="0">
              <a:lnSpc>
                <a:spcPct val="90000"/>
              </a:lnSpc>
              <a:spcBef>
                <a:spcPts val="1000"/>
              </a:spcBef>
              <a:spcAft>
                <a:spcPts val="0"/>
              </a:spcAft>
              <a:buClr>
                <a:schemeClr val="dk1"/>
              </a:buClr>
              <a:buFont typeface="Calibri"/>
              <a:buNone/>
            </a:pPr>
            <a:endParaRPr dirty="0"/>
          </a:p>
        </p:txBody>
      </p:sp>
      <p:sp>
        <p:nvSpPr>
          <p:cNvPr id="252" name="Google Shape;252;p24"/>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txBox="1">
            <a:spLocks noGrp="1"/>
          </p:cNvSpPr>
          <p:nvPr>
            <p:ph type="title"/>
          </p:nvPr>
        </p:nvSpPr>
        <p:spPr>
          <a:xfrm>
            <a:off x="338446" y="181057"/>
            <a:ext cx="11513100" cy="1131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Task A – Sequential counter</a:t>
            </a:r>
            <a:endParaRPr sz="4400" b="0" i="0" u="none" strike="noStrike" cap="none">
              <a:solidFill>
                <a:schemeClr val="dk1"/>
              </a:solidFill>
              <a:latin typeface="Calibri"/>
              <a:ea typeface="Calibri"/>
              <a:cs typeface="Calibri"/>
              <a:sym typeface="Calibri"/>
            </a:endParaRPr>
          </a:p>
        </p:txBody>
      </p:sp>
      <p:sp>
        <p:nvSpPr>
          <p:cNvPr id="258" name="Google Shape;258;p25"/>
          <p:cNvSpPr txBox="1">
            <a:spLocks noGrp="1"/>
          </p:cNvSpPr>
          <p:nvPr>
            <p:ph type="body" idx="1"/>
          </p:nvPr>
        </p:nvSpPr>
        <p:spPr>
          <a:xfrm>
            <a:off x="338445" y="1525979"/>
            <a:ext cx="11513100" cy="46788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0"/>
              </a:spcBef>
              <a:spcAft>
                <a:spcPts val="0"/>
              </a:spcAft>
              <a:buClr>
                <a:schemeClr val="dk1"/>
              </a:buClr>
              <a:buSzPts val="3200"/>
              <a:buFont typeface="Calibri"/>
              <a:buChar char="➔"/>
            </a:pPr>
            <a:r>
              <a:rPr lang="en-US"/>
              <a:t>I</a:t>
            </a:r>
            <a:r>
              <a:rPr lang="en-US" sz="3200" b="0" i="0" u="none" strike="noStrike" cap="none">
                <a:solidFill>
                  <a:schemeClr val="dk1"/>
                </a:solidFill>
                <a:latin typeface="Calibri"/>
                <a:ea typeface="Calibri"/>
                <a:cs typeface="Calibri"/>
                <a:sym typeface="Calibri"/>
              </a:rPr>
              <a:t>mplement a sequential version of the Counter in SequentialCounter class that does not use any synchronization.</a:t>
            </a:r>
            <a:endParaRPr sz="3200" b="0" i="0" u="none" strike="noStrike" cap="none">
              <a:solidFill>
                <a:schemeClr val="dk1"/>
              </a:solidFill>
              <a:latin typeface="Calibri"/>
              <a:ea typeface="Calibri"/>
              <a:cs typeface="Calibri"/>
              <a:sym typeface="Calibri"/>
            </a:endParaRPr>
          </a:p>
          <a:p>
            <a:pPr marL="457200" marR="0" lvl="0" indent="-431800" algn="just" rtl="0">
              <a:lnSpc>
                <a:spcPct val="90000"/>
              </a:lnSpc>
              <a:spcBef>
                <a:spcPts val="1000"/>
              </a:spcBef>
              <a:spcAft>
                <a:spcPts val="0"/>
              </a:spcAft>
              <a:buClr>
                <a:schemeClr val="dk1"/>
              </a:buClr>
              <a:buSzPts val="3200"/>
              <a:buFont typeface="Calibri"/>
              <a:buChar char="➔"/>
            </a:pPr>
            <a:r>
              <a:rPr lang="en-US"/>
              <a:t>I</a:t>
            </a:r>
            <a:r>
              <a:rPr lang="en-US" sz="3200" b="0" i="0" u="none" strike="noStrike" cap="none">
                <a:solidFill>
                  <a:schemeClr val="dk1"/>
                </a:solidFill>
                <a:latin typeface="Calibri"/>
                <a:ea typeface="Calibri"/>
                <a:cs typeface="Calibri"/>
                <a:sym typeface="Calibri"/>
              </a:rPr>
              <a:t>n taskASequential we provide a method that runs a single thread </a:t>
            </a:r>
            <a:r>
              <a:rPr lang="en-US"/>
              <a:t>which </a:t>
            </a:r>
            <a:r>
              <a:rPr lang="en-US" sz="3200" b="0" i="0" u="none" strike="noStrike" cap="none">
                <a:solidFill>
                  <a:schemeClr val="dk1"/>
                </a:solidFill>
                <a:latin typeface="Calibri"/>
                <a:ea typeface="Calibri"/>
                <a:cs typeface="Calibri"/>
                <a:sym typeface="Calibri"/>
              </a:rPr>
              <a:t>increments the counter. Inspect the code and understand how it works.</a:t>
            </a:r>
            <a:endParaRPr/>
          </a:p>
          <a:p>
            <a:pPr marL="457200" marR="0" lvl="0" indent="-431800" algn="just" rtl="0">
              <a:lnSpc>
                <a:spcPct val="90000"/>
              </a:lnSpc>
              <a:spcBef>
                <a:spcPts val="1000"/>
              </a:spcBef>
              <a:spcAft>
                <a:spcPts val="0"/>
              </a:spcAft>
              <a:buClr>
                <a:schemeClr val="dk1"/>
              </a:buClr>
              <a:buSzPts val="3200"/>
              <a:buFont typeface="Calibri"/>
              <a:buChar char="➔"/>
            </a:pPr>
            <a:r>
              <a:rPr lang="en-US" sz="3200" b="0" i="0" u="none" strike="noStrike" cap="none">
                <a:solidFill>
                  <a:schemeClr val="dk1"/>
                </a:solidFill>
                <a:latin typeface="Calibri"/>
                <a:ea typeface="Calibri"/>
                <a:cs typeface="Calibri"/>
                <a:sym typeface="Calibri"/>
              </a:rPr>
              <a:t>Verify that the SequentialCounter works properly when used with a single thread (the test testSequentialCounter should pass).</a:t>
            </a:r>
            <a:endParaRPr/>
          </a:p>
          <a:p>
            <a:pPr marL="457200" marR="0" lvl="0" indent="0" algn="l" rtl="0">
              <a:lnSpc>
                <a:spcPct val="90000"/>
              </a:lnSpc>
              <a:spcBef>
                <a:spcPts val="1000"/>
              </a:spcBef>
              <a:spcAft>
                <a:spcPts val="1000"/>
              </a:spcAft>
              <a:buNone/>
            </a:pPr>
            <a:endParaRPr sz="3200" b="0" i="0" u="none" strike="noStrike" cap="none">
              <a:solidFill>
                <a:schemeClr val="dk1"/>
              </a:solidFill>
              <a:latin typeface="Calibri"/>
              <a:ea typeface="Calibri"/>
              <a:cs typeface="Calibri"/>
              <a:sym typeface="Calibri"/>
            </a:endParaRPr>
          </a:p>
        </p:txBody>
      </p:sp>
      <p:sp>
        <p:nvSpPr>
          <p:cNvPr id="259" name="Google Shape;259;p25"/>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Task A – Parallel counter</a:t>
            </a:r>
            <a:endParaRPr sz="4400" b="0" i="0" u="none" strike="noStrike" cap="none">
              <a:solidFill>
                <a:schemeClr val="dk1"/>
              </a:solidFill>
              <a:latin typeface="Calibri"/>
              <a:ea typeface="Calibri"/>
              <a:cs typeface="Calibri"/>
              <a:sym typeface="Calibri"/>
            </a:endParaRPr>
          </a:p>
        </p:txBody>
      </p:sp>
      <p:sp>
        <p:nvSpPr>
          <p:cNvPr id="265" name="Google Shape;265;p26"/>
          <p:cNvSpPr txBox="1">
            <a:spLocks noGrp="1"/>
          </p:cNvSpPr>
          <p:nvPr>
            <p:ph type="body" idx="1"/>
          </p:nvPr>
        </p:nvSpPr>
        <p:spPr>
          <a:xfrm>
            <a:off x="338445" y="1525979"/>
            <a:ext cx="11513126" cy="4678876"/>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0"/>
              </a:spcBef>
              <a:spcAft>
                <a:spcPts val="0"/>
              </a:spcAft>
              <a:buClr>
                <a:schemeClr val="dk1"/>
              </a:buClr>
              <a:buSzPts val="3200"/>
              <a:buFont typeface="Calibri"/>
              <a:buChar char="➔"/>
            </a:pPr>
            <a:r>
              <a:rPr lang="en-US" dirty="0"/>
              <a:t>R</a:t>
            </a:r>
            <a:r>
              <a:rPr lang="en-US" sz="3200" b="0" i="0" u="none" strike="noStrike" cap="none" dirty="0">
                <a:solidFill>
                  <a:schemeClr val="dk1"/>
                </a:solidFill>
                <a:latin typeface="Calibri"/>
                <a:ea typeface="Calibri"/>
                <a:cs typeface="Calibri"/>
                <a:sym typeface="Calibri"/>
              </a:rPr>
              <a:t>un the code in </a:t>
            </a:r>
            <a:r>
              <a:rPr lang="en-US" sz="3200" b="0" i="0" u="none" strike="noStrike" cap="none" dirty="0" err="1">
                <a:solidFill>
                  <a:schemeClr val="dk1"/>
                </a:solidFill>
                <a:latin typeface="Calibri"/>
                <a:ea typeface="Calibri"/>
                <a:cs typeface="Calibri"/>
                <a:sym typeface="Calibri"/>
              </a:rPr>
              <a:t>taskAParallel</a:t>
            </a:r>
            <a:r>
              <a:rPr lang="en-US" sz="3200" b="0" i="0" u="none" strike="noStrike" cap="none" dirty="0">
                <a:solidFill>
                  <a:schemeClr val="dk1"/>
                </a:solidFill>
                <a:latin typeface="Calibri"/>
                <a:ea typeface="Calibri"/>
                <a:cs typeface="Calibri"/>
                <a:sym typeface="Calibri"/>
              </a:rPr>
              <a:t> which creates several threads that all try to increment the counter at the same time. </a:t>
            </a:r>
            <a:endParaRPr sz="3200" b="0" i="0" u="none" strike="noStrike" cap="none" dirty="0">
              <a:solidFill>
                <a:schemeClr val="dk1"/>
              </a:solidFill>
              <a:latin typeface="Calibri"/>
              <a:ea typeface="Calibri"/>
              <a:cs typeface="Calibri"/>
              <a:sym typeface="Calibri"/>
            </a:endParaRPr>
          </a:p>
          <a:p>
            <a:pPr marL="457200" marR="0" lvl="0" indent="-431800" algn="l" rtl="0">
              <a:lnSpc>
                <a:spcPct val="90000"/>
              </a:lnSpc>
              <a:spcBef>
                <a:spcPts val="1000"/>
              </a:spcBef>
              <a:spcAft>
                <a:spcPts val="1000"/>
              </a:spcAft>
              <a:buClr>
                <a:schemeClr val="dk1"/>
              </a:buClr>
              <a:buSzPts val="3200"/>
              <a:buFont typeface="Calibri"/>
              <a:buChar char="➔"/>
            </a:pPr>
            <a:r>
              <a:rPr lang="en-US" sz="3200" b="0" i="0" u="none" strike="noStrike" cap="none" dirty="0">
                <a:solidFill>
                  <a:schemeClr val="dk1"/>
                </a:solidFill>
                <a:latin typeface="Calibri"/>
                <a:ea typeface="Calibri"/>
                <a:cs typeface="Calibri"/>
                <a:sym typeface="Calibri"/>
              </a:rPr>
              <a:t>Will this work? What will happen?</a:t>
            </a:r>
            <a:endParaRPr lang="en-US" dirty="0"/>
          </a:p>
        </p:txBody>
      </p:sp>
      <p:sp>
        <p:nvSpPr>
          <p:cNvPr id="266" name="Google Shape;266;p26"/>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68</a:t>
            </a:fld>
            <a:endParaRPr sz="12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4959E77A-16A9-224C-9DB8-B1CEBA90261F}"/>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Task </a:t>
            </a:r>
            <a:r>
              <a:rPr lang="en-US"/>
              <a:t>B</a:t>
            </a:r>
            <a:r>
              <a:rPr lang="en-US" sz="4400" b="0" i="0" u="none" strike="noStrike" cap="none">
                <a:solidFill>
                  <a:schemeClr val="dk1"/>
                </a:solidFill>
                <a:latin typeface="Calibri"/>
                <a:ea typeface="Calibri"/>
                <a:cs typeface="Calibri"/>
                <a:sym typeface="Calibri"/>
              </a:rPr>
              <a:t> – Synchronized counter</a:t>
            </a:r>
            <a:endParaRPr sz="4400" b="0" i="0" u="none" strike="noStrike" cap="none">
              <a:solidFill>
                <a:schemeClr val="dk1"/>
              </a:solidFill>
              <a:latin typeface="Calibri"/>
              <a:ea typeface="Calibri"/>
              <a:cs typeface="Calibri"/>
              <a:sym typeface="Calibri"/>
            </a:endParaRPr>
          </a:p>
        </p:txBody>
      </p:sp>
      <p:sp>
        <p:nvSpPr>
          <p:cNvPr id="272" name="Google Shape;272;p27"/>
          <p:cNvSpPr txBox="1">
            <a:spLocks noGrp="1"/>
          </p:cNvSpPr>
          <p:nvPr>
            <p:ph type="body" idx="1"/>
          </p:nvPr>
        </p:nvSpPr>
        <p:spPr>
          <a:xfrm>
            <a:off x="338445" y="1525979"/>
            <a:ext cx="11513126" cy="4678876"/>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SzPts val="3200"/>
              <a:buChar char="➔"/>
            </a:pPr>
            <a:r>
              <a:rPr lang="en-US" dirty="0"/>
              <a:t>Implement a different thread safe version of the Counter in </a:t>
            </a:r>
            <a:r>
              <a:rPr lang="en-US" dirty="0" err="1"/>
              <a:t>SynchronizedCounter</a:t>
            </a:r>
            <a:r>
              <a:rPr lang="en-US" dirty="0"/>
              <a:t>. In this version use the standard primitive type int but synchronize the access to the variable by inserting synchronized blocks. </a:t>
            </a:r>
            <a:endParaRPr dirty="0"/>
          </a:p>
          <a:p>
            <a:pPr marL="457200" lvl="0" indent="-431800" algn="l" rtl="0">
              <a:spcBef>
                <a:spcPts val="1000"/>
              </a:spcBef>
              <a:spcAft>
                <a:spcPts val="0"/>
              </a:spcAft>
              <a:buSzPts val="3200"/>
              <a:buChar char="➔"/>
            </a:pPr>
            <a:r>
              <a:rPr lang="en-US" dirty="0"/>
              <a:t>Run the code in </a:t>
            </a:r>
            <a:r>
              <a:rPr lang="en-US" dirty="0" err="1"/>
              <a:t>taskB</a:t>
            </a:r>
            <a:r>
              <a:rPr lang="en-US" dirty="0"/>
              <a:t>.</a:t>
            </a:r>
            <a:endParaRPr dirty="0"/>
          </a:p>
          <a:p>
            <a:pPr marL="457200" marR="0" lvl="0" indent="0" algn="l" rtl="0">
              <a:lnSpc>
                <a:spcPct val="90000"/>
              </a:lnSpc>
              <a:spcBef>
                <a:spcPts val="1000"/>
              </a:spcBef>
              <a:spcAft>
                <a:spcPts val="1000"/>
              </a:spcAft>
              <a:buNone/>
            </a:pPr>
            <a:endParaRPr dirty="0"/>
          </a:p>
        </p:txBody>
      </p:sp>
      <p:sp>
        <p:nvSpPr>
          <p:cNvPr id="273" name="Google Shape;273;p27"/>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F4E63-FBA3-4E32-9F33-8B26FF812A89}"/>
              </a:ext>
            </a:extLst>
          </p:cNvPr>
          <p:cNvSpPr>
            <a:spLocks noGrp="1"/>
          </p:cNvSpPr>
          <p:nvPr>
            <p:ph type="title"/>
          </p:nvPr>
        </p:nvSpPr>
        <p:spPr/>
        <p:txBody>
          <a:bodyPr/>
          <a:lstStyle/>
          <a:p>
            <a:r>
              <a:rPr lang="de-CH" dirty="0" err="1"/>
              <a:t>Exercise</a:t>
            </a:r>
            <a:r>
              <a:rPr lang="de-CH" dirty="0"/>
              <a:t> 2</a:t>
            </a:r>
          </a:p>
        </p:txBody>
      </p:sp>
      <p:sp>
        <p:nvSpPr>
          <p:cNvPr id="3" name="Textplatzhalter 2">
            <a:extLst>
              <a:ext uri="{FF2B5EF4-FFF2-40B4-BE49-F238E27FC236}">
                <a16:creationId xmlns:a16="http://schemas.microsoft.com/office/drawing/2014/main" id="{8E07509C-E508-4FB2-92F3-4013F4E9B314}"/>
              </a:ext>
            </a:extLst>
          </p:cNvPr>
          <p:cNvSpPr>
            <a:spLocks noGrp="1"/>
          </p:cNvSpPr>
          <p:nvPr>
            <p:ph type="body" idx="1"/>
          </p:nvPr>
        </p:nvSpPr>
        <p:spPr/>
        <p:txBody>
          <a:bodyPr/>
          <a:lstStyle/>
          <a:p>
            <a:r>
              <a:rPr lang="de-CH" dirty="0" err="1"/>
              <a:t>Which</a:t>
            </a:r>
            <a:r>
              <a:rPr lang="de-CH" dirty="0"/>
              <a:t> </a:t>
            </a:r>
            <a:r>
              <a:rPr lang="de-CH" dirty="0" err="1"/>
              <a:t>task</a:t>
            </a:r>
            <a:r>
              <a:rPr lang="de-CH" dirty="0"/>
              <a:t>(s) do </a:t>
            </a:r>
            <a:r>
              <a:rPr lang="de-CH" dirty="0" err="1"/>
              <a:t>you</a:t>
            </a:r>
            <a:r>
              <a:rPr lang="de-CH" dirty="0"/>
              <a:t> </a:t>
            </a:r>
            <a:r>
              <a:rPr lang="de-CH" dirty="0" err="1"/>
              <a:t>want</a:t>
            </a:r>
            <a:r>
              <a:rPr lang="de-CH" dirty="0"/>
              <a:t> to </a:t>
            </a:r>
            <a:r>
              <a:rPr lang="de-CH" dirty="0" err="1"/>
              <a:t>discuss</a:t>
            </a:r>
            <a:r>
              <a:rPr lang="de-CH" dirty="0"/>
              <a:t>?</a:t>
            </a:r>
          </a:p>
        </p:txBody>
      </p:sp>
      <p:sp>
        <p:nvSpPr>
          <p:cNvPr id="4" name="Foliennummernplatzhalter 3">
            <a:extLst>
              <a:ext uri="{FF2B5EF4-FFF2-40B4-BE49-F238E27FC236}">
                <a16:creationId xmlns:a16="http://schemas.microsoft.com/office/drawing/2014/main" id="{00EE9FDF-AF74-44E5-AC4F-5D12885EAD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868336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7"/>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Task </a:t>
            </a:r>
            <a:r>
              <a:rPr lang="en-US"/>
              <a:t>C</a:t>
            </a:r>
            <a:endParaRPr sz="4400" b="0" i="0" u="none" strike="noStrike" cap="none">
              <a:solidFill>
                <a:schemeClr val="dk1"/>
              </a:solidFill>
              <a:latin typeface="Calibri"/>
              <a:ea typeface="Calibri"/>
              <a:cs typeface="Calibri"/>
              <a:sym typeface="Calibri"/>
            </a:endParaRPr>
          </a:p>
        </p:txBody>
      </p:sp>
      <p:sp>
        <p:nvSpPr>
          <p:cNvPr id="407" name="Google Shape;407;p37"/>
          <p:cNvSpPr txBox="1">
            <a:spLocks noGrp="1"/>
          </p:cNvSpPr>
          <p:nvPr>
            <p:ph type="body" idx="1"/>
          </p:nvPr>
        </p:nvSpPr>
        <p:spPr>
          <a:xfrm>
            <a:off x="338445" y="1525979"/>
            <a:ext cx="11513126" cy="4678876"/>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Font typeface="Calibri"/>
              <a:buNone/>
            </a:pPr>
            <a:r>
              <a:rPr lang="en-US" sz="3200" b="0" i="0" u="none" strike="noStrike" cap="none" dirty="0">
                <a:solidFill>
                  <a:schemeClr val="dk1"/>
                </a:solidFill>
                <a:latin typeface="Calibri"/>
                <a:ea typeface="Calibri"/>
                <a:cs typeface="Calibri"/>
                <a:sym typeface="Calibri"/>
              </a:rPr>
              <a:t>Whenever the Counter is incremented, keep track which thread performed the increment (you can print out the thread-id to the console). Can you see a pattern in how the threads are scheduled? Discuss what might be the reason for this </a:t>
            </a:r>
            <a:r>
              <a:rPr lang="en-US" sz="3200" b="0" i="0" u="none" strike="noStrike" cap="none" dirty="0" err="1">
                <a:solidFill>
                  <a:schemeClr val="dk1"/>
                </a:solidFill>
                <a:latin typeface="Calibri"/>
                <a:ea typeface="Calibri"/>
                <a:cs typeface="Calibri"/>
                <a:sym typeface="Calibri"/>
              </a:rPr>
              <a:t>behaviour</a:t>
            </a:r>
            <a:r>
              <a:rPr lang="en-US" sz="3200" b="0" i="0" u="none" strike="noStrike" cap="none" dirty="0">
                <a:solidFill>
                  <a:schemeClr val="dk1"/>
                </a:solidFill>
                <a:latin typeface="Calibri"/>
                <a:ea typeface="Calibri"/>
                <a:cs typeface="Calibri"/>
                <a:sym typeface="Calibri"/>
              </a:rPr>
              <a:t>.</a:t>
            </a:r>
            <a:endParaRPr dirty="0"/>
          </a:p>
          <a:p>
            <a:pPr marL="0" marR="0" lvl="0" indent="0" algn="l" rtl="0">
              <a:lnSpc>
                <a:spcPct val="90000"/>
              </a:lnSpc>
              <a:spcBef>
                <a:spcPts val="1000"/>
              </a:spcBef>
              <a:spcAft>
                <a:spcPts val="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408" name="Google Shape;408;p37"/>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70</a:t>
            </a:fld>
            <a:endParaRPr sz="12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418FAAFD-9FB8-0B45-A6B0-CAD4343BB22A}"/>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8"/>
          <p:cNvSpPr txBox="1">
            <a:spLocks noGrp="1"/>
          </p:cNvSpPr>
          <p:nvPr>
            <p:ph type="title"/>
          </p:nvPr>
        </p:nvSpPr>
        <p:spPr>
          <a:xfrm>
            <a:off x="338446" y="181057"/>
            <a:ext cx="11513126" cy="113116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Task </a:t>
            </a:r>
            <a:r>
              <a:rPr lang="en-US"/>
              <a:t>D</a:t>
            </a:r>
            <a:endParaRPr sz="4400" b="0" i="0" u="none" strike="noStrike" cap="none">
              <a:solidFill>
                <a:schemeClr val="dk1"/>
              </a:solidFill>
              <a:latin typeface="Calibri"/>
              <a:ea typeface="Calibri"/>
              <a:cs typeface="Calibri"/>
              <a:sym typeface="Calibri"/>
            </a:endParaRPr>
          </a:p>
        </p:txBody>
      </p:sp>
      <p:sp>
        <p:nvSpPr>
          <p:cNvPr id="414" name="Google Shape;414;p38"/>
          <p:cNvSpPr txBox="1">
            <a:spLocks noGrp="1"/>
          </p:cNvSpPr>
          <p:nvPr>
            <p:ph type="body" idx="1"/>
          </p:nvPr>
        </p:nvSpPr>
        <p:spPr>
          <a:xfrm>
            <a:off x="338445" y="1525979"/>
            <a:ext cx="11513126" cy="4678876"/>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0"/>
              </a:spcBef>
              <a:spcAft>
                <a:spcPts val="0"/>
              </a:spcAft>
              <a:buClr>
                <a:schemeClr val="dk1"/>
              </a:buClr>
              <a:buSzPts val="3200"/>
              <a:buFont typeface="Calibri"/>
              <a:buChar char="➔"/>
            </a:pPr>
            <a:r>
              <a:rPr lang="en-US" sz="3200" b="0" i="0" u="none" strike="noStrike" cap="none" dirty="0">
                <a:solidFill>
                  <a:schemeClr val="dk1"/>
                </a:solidFill>
                <a:latin typeface="Calibri"/>
                <a:ea typeface="Calibri"/>
                <a:cs typeface="Calibri"/>
                <a:sym typeface="Calibri"/>
              </a:rPr>
              <a:t>Implement a </a:t>
            </a:r>
            <a:r>
              <a:rPr lang="en-US" sz="3200" b="0" i="0" u="none" strike="noStrike" cap="none" dirty="0" err="1">
                <a:solidFill>
                  <a:schemeClr val="dk1"/>
                </a:solidFill>
                <a:latin typeface="Calibri"/>
                <a:ea typeface="Calibri"/>
                <a:cs typeface="Calibri"/>
                <a:sym typeface="Calibri"/>
              </a:rPr>
              <a:t>FairThreadCounter</a:t>
            </a:r>
            <a:r>
              <a:rPr lang="en-US" sz="3200" b="0" i="0" u="none" strike="noStrike" cap="none" dirty="0">
                <a:solidFill>
                  <a:schemeClr val="dk1"/>
                </a:solidFill>
                <a:latin typeface="Calibri"/>
                <a:ea typeface="Calibri"/>
                <a:cs typeface="Calibri"/>
                <a:sym typeface="Calibri"/>
              </a:rPr>
              <a:t> that ensures that different threads increment the Counter in a round-robin fashion. In round-robin scheduling the threads perform the increments in circular order. That is, two threads with ids 1 and 2 would increment the value in the following order 1, 2, 1, 2, 1, 2, etc. </a:t>
            </a:r>
            <a:endParaRPr sz="3200" b="0" i="0" u="none" strike="noStrike" cap="none" dirty="0">
              <a:solidFill>
                <a:schemeClr val="dk1"/>
              </a:solidFill>
              <a:latin typeface="Calibri"/>
              <a:ea typeface="Calibri"/>
              <a:cs typeface="Calibri"/>
              <a:sym typeface="Calibri"/>
            </a:endParaRPr>
          </a:p>
          <a:p>
            <a:pPr marL="457200" marR="0" lvl="0" indent="-431800" algn="l" rtl="0">
              <a:lnSpc>
                <a:spcPct val="90000"/>
              </a:lnSpc>
              <a:spcBef>
                <a:spcPts val="1000"/>
              </a:spcBef>
              <a:spcAft>
                <a:spcPts val="0"/>
              </a:spcAft>
              <a:buClr>
                <a:schemeClr val="dk1"/>
              </a:buClr>
              <a:buSzPts val="3200"/>
              <a:buFont typeface="Calibri"/>
              <a:buChar char="➔"/>
            </a:pPr>
            <a:r>
              <a:rPr lang="en-US" sz="3200" b="0" i="0" u="none" strike="noStrike" cap="none" dirty="0">
                <a:solidFill>
                  <a:schemeClr val="dk1"/>
                </a:solidFill>
                <a:latin typeface="Calibri"/>
                <a:ea typeface="Calibri"/>
                <a:cs typeface="Calibri"/>
                <a:sym typeface="Calibri"/>
              </a:rPr>
              <a:t>You should implement the scheduling using the </a:t>
            </a:r>
            <a:r>
              <a:rPr lang="en-US" sz="3200" b="1" i="0" u="none" strike="noStrike" cap="none" dirty="0">
                <a:solidFill>
                  <a:schemeClr val="dk1"/>
                </a:solidFill>
                <a:latin typeface="Calibri"/>
                <a:ea typeface="Calibri"/>
                <a:cs typeface="Calibri"/>
                <a:sym typeface="Calibri"/>
              </a:rPr>
              <a:t>wait</a:t>
            </a:r>
            <a:r>
              <a:rPr lang="en-US" sz="3200" b="0" i="0" u="none" strike="noStrike" cap="none" dirty="0">
                <a:solidFill>
                  <a:schemeClr val="dk1"/>
                </a:solidFill>
                <a:latin typeface="Calibri"/>
                <a:ea typeface="Calibri"/>
                <a:cs typeface="Calibri"/>
                <a:sym typeface="Calibri"/>
              </a:rPr>
              <a:t> and </a:t>
            </a:r>
            <a:r>
              <a:rPr lang="en-US" sz="3200" b="1" i="0" u="none" strike="noStrike" cap="none" dirty="0">
                <a:solidFill>
                  <a:schemeClr val="dk1"/>
                </a:solidFill>
                <a:latin typeface="Calibri"/>
                <a:ea typeface="Calibri"/>
                <a:cs typeface="Calibri"/>
                <a:sym typeface="Calibri"/>
              </a:rPr>
              <a:t>notify</a:t>
            </a:r>
            <a:r>
              <a:rPr lang="en-US" sz="3200" b="0" i="0" u="none" strike="noStrike" cap="none" dirty="0">
                <a:solidFill>
                  <a:schemeClr val="dk1"/>
                </a:solidFill>
                <a:latin typeface="Calibri"/>
                <a:ea typeface="Calibri"/>
                <a:cs typeface="Calibri"/>
                <a:sym typeface="Calibri"/>
              </a:rPr>
              <a:t> methods. </a:t>
            </a:r>
            <a:endParaRPr sz="3200" b="0" i="0" u="none" strike="noStrike" cap="none" dirty="0">
              <a:solidFill>
                <a:schemeClr val="dk1"/>
              </a:solidFill>
              <a:latin typeface="Calibri"/>
              <a:ea typeface="Calibri"/>
              <a:cs typeface="Calibri"/>
              <a:sym typeface="Calibri"/>
            </a:endParaRPr>
          </a:p>
          <a:p>
            <a:pPr marL="457200" marR="0" lvl="0" indent="-431800" algn="l" rtl="0">
              <a:lnSpc>
                <a:spcPct val="90000"/>
              </a:lnSpc>
              <a:spcBef>
                <a:spcPts val="1000"/>
              </a:spcBef>
              <a:spcAft>
                <a:spcPts val="0"/>
              </a:spcAft>
              <a:buClr>
                <a:schemeClr val="dk1"/>
              </a:buClr>
              <a:buSzPts val="3200"/>
              <a:buFont typeface="Calibri"/>
              <a:buChar char="➔"/>
            </a:pPr>
            <a:r>
              <a:rPr lang="en-US" sz="3200" b="0" i="0" u="none" strike="noStrike" cap="none" dirty="0">
                <a:solidFill>
                  <a:schemeClr val="dk1"/>
                </a:solidFill>
                <a:latin typeface="Calibri"/>
                <a:ea typeface="Calibri"/>
                <a:cs typeface="Calibri"/>
                <a:sym typeface="Calibri"/>
              </a:rPr>
              <a:t>Can you think of implementation that does not use wait and notify methods?</a:t>
            </a:r>
            <a:endParaRPr dirty="0"/>
          </a:p>
          <a:p>
            <a:pPr marL="457200" marR="0" lvl="0" indent="0" algn="l" rtl="0">
              <a:lnSpc>
                <a:spcPct val="90000"/>
              </a:lnSpc>
              <a:spcBef>
                <a:spcPts val="1000"/>
              </a:spcBef>
              <a:spcAft>
                <a:spcPts val="1000"/>
              </a:spcAft>
              <a:buNone/>
            </a:pPr>
            <a:endParaRPr sz="3200" b="0" i="0" u="none" strike="noStrike" cap="none" dirty="0">
              <a:solidFill>
                <a:schemeClr val="dk1"/>
              </a:solidFill>
              <a:latin typeface="Calibri"/>
              <a:ea typeface="Calibri"/>
              <a:cs typeface="Calibri"/>
              <a:sym typeface="Calibri"/>
            </a:endParaRPr>
          </a:p>
        </p:txBody>
      </p:sp>
      <p:sp>
        <p:nvSpPr>
          <p:cNvPr id="415" name="Google Shape;415;p38"/>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71</a:t>
            </a:fld>
            <a:endParaRPr sz="12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7D9FE7A6-4F75-2C46-9F48-D53BB19450F7}"/>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0"/>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72</a:t>
            </a:fld>
            <a:endParaRPr sz="1200" b="0" i="0" u="none" strike="noStrike" cap="none">
              <a:solidFill>
                <a:srgbClr val="888888"/>
              </a:solidFill>
              <a:latin typeface="Calibri"/>
              <a:ea typeface="Calibri"/>
              <a:cs typeface="Calibri"/>
              <a:sym typeface="Calibri"/>
            </a:endParaRPr>
          </a:p>
        </p:txBody>
      </p:sp>
      <p:sp>
        <p:nvSpPr>
          <p:cNvPr id="428" name="Google Shape;428;p40"/>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29" name="Google Shape;429;p40"/>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430" name="Google Shape;430;p40"/>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31" name="Google Shape;431;p40"/>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432" name="Google Shape;432;p40"/>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33" name="Google Shape;433;p40"/>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434" name="Google Shape;434;p40"/>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35" name="Google Shape;435;p40"/>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436" name="Google Shape;436;p40"/>
          <p:cNvSpPr txBox="1"/>
          <p:nvPr/>
        </p:nvSpPr>
        <p:spPr>
          <a:xfrm>
            <a:off x="697007" y="542399"/>
            <a:ext cx="401263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1362F765-C227-F64B-9B04-95BEE42A89C1}"/>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1"/>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73</a:t>
            </a:fld>
            <a:endParaRPr sz="1200" b="0" i="0" u="none" strike="noStrike" cap="none">
              <a:solidFill>
                <a:srgbClr val="888888"/>
              </a:solidFill>
              <a:latin typeface="Calibri"/>
              <a:ea typeface="Calibri"/>
              <a:cs typeface="Calibri"/>
              <a:sym typeface="Calibri"/>
            </a:endParaRPr>
          </a:p>
        </p:txBody>
      </p:sp>
      <p:sp>
        <p:nvSpPr>
          <p:cNvPr id="442" name="Google Shape;442;p41"/>
          <p:cNvSpPr/>
          <p:nvPr/>
        </p:nvSpPr>
        <p:spPr>
          <a:xfrm>
            <a:off x="2823883" y="266251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443" name="Google Shape;443;p41"/>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444" name="Google Shape;444;p41"/>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445" name="Google Shape;445;p41"/>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446" name="Google Shape;446;p41"/>
          <p:cNvSpPr/>
          <p:nvPr/>
        </p:nvSpPr>
        <p:spPr>
          <a:xfrm>
            <a:off x="8313789" y="2850981"/>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47" name="Google Shape;447;p41"/>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448" name="Google Shape;448;p41"/>
          <p:cNvSpPr/>
          <p:nvPr/>
        </p:nvSpPr>
        <p:spPr>
          <a:xfrm>
            <a:off x="8299366" y="456116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49" name="Google Shape;449;p41"/>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450" name="Google Shape;450;p41"/>
          <p:cNvCxnSpPr>
            <a:stCxn id="446" idx="2"/>
            <a:endCxn id="442" idx="6"/>
          </p:cNvCxnSpPr>
          <p:nvPr/>
        </p:nvCxnSpPr>
        <p:spPr>
          <a:xfrm rot="10800000">
            <a:off x="4020789" y="3260975"/>
            <a:ext cx="4293000" cy="1884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451" name="Google Shape;451;p41"/>
          <p:cNvSpPr txBox="1"/>
          <p:nvPr/>
        </p:nvSpPr>
        <p:spPr>
          <a:xfrm>
            <a:off x="5535460" y="2123673"/>
            <a:ext cx="64152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p:txBody>
      </p:sp>
      <p:sp>
        <p:nvSpPr>
          <p:cNvPr id="452" name="Google Shape;452;p41"/>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069B4E2E-AFC1-6F45-A17A-FBA658356589}"/>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2"/>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74</a:t>
            </a:fld>
            <a:endParaRPr sz="1200" b="0" i="0" u="none" strike="noStrike" cap="none">
              <a:solidFill>
                <a:srgbClr val="888888"/>
              </a:solidFill>
              <a:latin typeface="Calibri"/>
              <a:ea typeface="Calibri"/>
              <a:cs typeface="Calibri"/>
              <a:sym typeface="Calibri"/>
            </a:endParaRPr>
          </a:p>
        </p:txBody>
      </p:sp>
      <p:sp>
        <p:nvSpPr>
          <p:cNvPr id="458" name="Google Shape;458;p42"/>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459" name="Google Shape;459;p42"/>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460" name="Google Shape;460;p42"/>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461" name="Google Shape;461;p42"/>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462" name="Google Shape;462;p42"/>
          <p:cNvSpPr/>
          <p:nvPr/>
        </p:nvSpPr>
        <p:spPr>
          <a:xfrm>
            <a:off x="8299366" y="4561168"/>
            <a:ext cx="1196788" cy="1196788"/>
          </a:xfrm>
          <a:prstGeom prst="ellipse">
            <a:avLst/>
          </a:prstGeom>
          <a:solidFill>
            <a:srgbClr val="0C0C0C">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63" name="Google Shape;463;p42"/>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464" name="Google Shape;464;p42"/>
          <p:cNvCxnSpPr/>
          <p:nvPr/>
        </p:nvCxnSpPr>
        <p:spPr>
          <a:xfrm rot="10800000">
            <a:off x="4020671" y="3469341"/>
            <a:ext cx="4307541" cy="1573306"/>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465" name="Google Shape;465;p42"/>
          <p:cNvSpPr txBox="1"/>
          <p:nvPr/>
        </p:nvSpPr>
        <p:spPr>
          <a:xfrm>
            <a:off x="5524717" y="3647659"/>
            <a:ext cx="1326004"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 failed</a:t>
            </a:r>
            <a:endParaRPr sz="2000" b="0" i="0" u="none" strike="noStrike" cap="none">
              <a:solidFill>
                <a:srgbClr val="000000"/>
              </a:solidFill>
              <a:latin typeface="Arial"/>
              <a:ea typeface="Arial"/>
              <a:cs typeface="Arial"/>
              <a:sym typeface="Arial"/>
            </a:endParaRPr>
          </a:p>
        </p:txBody>
      </p:sp>
      <p:sp>
        <p:nvSpPr>
          <p:cNvPr id="466" name="Google Shape;466;p42"/>
          <p:cNvSpPr txBox="1"/>
          <p:nvPr/>
        </p:nvSpPr>
        <p:spPr>
          <a:xfrm>
            <a:off x="1885578" y="3260912"/>
            <a:ext cx="92204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467" name="Google Shape;467;p42"/>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468" name="Google Shape;468;p42"/>
          <p:cNvSpPr/>
          <p:nvPr/>
        </p:nvSpPr>
        <p:spPr>
          <a:xfrm>
            <a:off x="8313789" y="2850981"/>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cxnSp>
        <p:nvCxnSpPr>
          <p:cNvPr id="469" name="Google Shape;469;p42"/>
          <p:cNvCxnSpPr>
            <a:stCxn id="468" idx="2"/>
          </p:cNvCxnSpPr>
          <p:nvPr/>
        </p:nvCxnSpPr>
        <p:spPr>
          <a:xfrm rot="10800000">
            <a:off x="4020789" y="3260931"/>
            <a:ext cx="4293000" cy="1884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470" name="Google Shape;470;p42"/>
          <p:cNvSpPr txBox="1"/>
          <p:nvPr/>
        </p:nvSpPr>
        <p:spPr>
          <a:xfrm>
            <a:off x="5535460" y="2123673"/>
            <a:ext cx="641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p:txBody>
      </p:sp>
      <p:sp>
        <p:nvSpPr>
          <p:cNvPr id="471" name="Google Shape;471;p42"/>
          <p:cNvSpPr/>
          <p:nvPr/>
        </p:nvSpPr>
        <p:spPr>
          <a:xfrm>
            <a:off x="2823883" y="2662518"/>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17" name="TextBox 16">
            <a:extLst>
              <a:ext uri="{FF2B5EF4-FFF2-40B4-BE49-F238E27FC236}">
                <a16:creationId xmlns:a16="http://schemas.microsoft.com/office/drawing/2014/main" id="{F987F592-4C41-1B4A-8BB3-E38B6FECBA43}"/>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3"/>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75</a:t>
            </a:fld>
            <a:endParaRPr sz="1200" b="0" i="0" u="none" strike="noStrike" cap="none">
              <a:solidFill>
                <a:srgbClr val="888888"/>
              </a:solidFill>
              <a:latin typeface="Calibri"/>
              <a:ea typeface="Calibri"/>
              <a:cs typeface="Calibri"/>
              <a:sym typeface="Calibri"/>
            </a:endParaRPr>
          </a:p>
        </p:txBody>
      </p:sp>
      <p:sp>
        <p:nvSpPr>
          <p:cNvPr id="477" name="Google Shape;477;p43"/>
          <p:cNvSpPr/>
          <p:nvPr/>
        </p:nvSpPr>
        <p:spPr>
          <a:xfrm>
            <a:off x="2823883" y="266251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478" name="Google Shape;478;p43"/>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479" name="Google Shape;479;p43"/>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480" name="Google Shape;480;p43"/>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481" name="Google Shape;481;p43"/>
          <p:cNvSpPr/>
          <p:nvPr/>
        </p:nvSpPr>
        <p:spPr>
          <a:xfrm>
            <a:off x="8313789" y="2850981"/>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82" name="Google Shape;482;p43"/>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483" name="Google Shape;483;p43"/>
          <p:cNvSpPr/>
          <p:nvPr/>
        </p:nvSpPr>
        <p:spPr>
          <a:xfrm>
            <a:off x="8299366" y="4561168"/>
            <a:ext cx="1196788" cy="1196788"/>
          </a:xfrm>
          <a:prstGeom prst="ellipse">
            <a:avLst/>
          </a:prstGeom>
          <a:solidFill>
            <a:srgbClr val="0C0C0C">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84" name="Google Shape;484;p43"/>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485" name="Google Shape;485;p43"/>
          <p:cNvCxnSpPr>
            <a:stCxn id="481" idx="2"/>
            <a:endCxn id="477" idx="6"/>
          </p:cNvCxnSpPr>
          <p:nvPr/>
        </p:nvCxnSpPr>
        <p:spPr>
          <a:xfrm rot="10800000">
            <a:off x="4020789" y="3260975"/>
            <a:ext cx="4293000" cy="1884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486" name="Google Shape;486;p43"/>
          <p:cNvSpPr txBox="1"/>
          <p:nvPr/>
        </p:nvSpPr>
        <p:spPr>
          <a:xfrm>
            <a:off x="5535460" y="2123673"/>
            <a:ext cx="854721"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check</a:t>
            </a:r>
            <a:endParaRPr/>
          </a:p>
          <a:p>
            <a:pPr marL="0" marR="0" lvl="0" indent="0" algn="l"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sp>
        <p:nvSpPr>
          <p:cNvPr id="487" name="Google Shape;487;p43"/>
          <p:cNvSpPr txBox="1"/>
          <p:nvPr/>
        </p:nvSpPr>
        <p:spPr>
          <a:xfrm>
            <a:off x="1885578" y="3260912"/>
            <a:ext cx="92204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488" name="Google Shape;488;p43"/>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2E0A5D85-4131-AF45-A310-76940AA30475}"/>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4"/>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76</a:t>
            </a:fld>
            <a:endParaRPr sz="1200" b="0" i="0" u="none" strike="noStrike" cap="none">
              <a:solidFill>
                <a:srgbClr val="888888"/>
              </a:solidFill>
              <a:latin typeface="Calibri"/>
              <a:ea typeface="Calibri"/>
              <a:cs typeface="Calibri"/>
              <a:sym typeface="Calibri"/>
            </a:endParaRPr>
          </a:p>
        </p:txBody>
      </p:sp>
      <p:sp>
        <p:nvSpPr>
          <p:cNvPr id="494" name="Google Shape;494;p44"/>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495" name="Google Shape;495;p44"/>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496" name="Google Shape;496;p44"/>
          <p:cNvSpPr/>
          <p:nvPr/>
        </p:nvSpPr>
        <p:spPr>
          <a:xfrm>
            <a:off x="8328212" y="1004065"/>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497" name="Google Shape;497;p44"/>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498" name="Google Shape;498;p44"/>
          <p:cNvSpPr/>
          <p:nvPr/>
        </p:nvSpPr>
        <p:spPr>
          <a:xfrm>
            <a:off x="8313789" y="2850981"/>
            <a:ext cx="1196788" cy="1196788"/>
          </a:xfrm>
          <a:prstGeom prst="ellipse">
            <a:avLst/>
          </a:prstGeom>
          <a:solidFill>
            <a:srgbClr val="548135">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499" name="Google Shape;499;p44"/>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500" name="Google Shape;500;p44"/>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501" name="Google Shape;501;p44"/>
          <p:cNvCxnSpPr>
            <a:stCxn id="498" idx="2"/>
            <a:endCxn id="494" idx="6"/>
          </p:cNvCxnSpPr>
          <p:nvPr/>
        </p:nvCxnSpPr>
        <p:spPr>
          <a:xfrm rot="10800000">
            <a:off x="4020789" y="3260975"/>
            <a:ext cx="4293000" cy="1884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502" name="Google Shape;502;p44"/>
          <p:cNvSpPr txBox="1"/>
          <p:nvPr/>
        </p:nvSpPr>
        <p:spPr>
          <a:xfrm>
            <a:off x="5535460" y="2123673"/>
            <a:ext cx="854721"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check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wait</a:t>
            </a:r>
            <a:endParaRPr/>
          </a:p>
        </p:txBody>
      </p:sp>
      <p:sp>
        <p:nvSpPr>
          <p:cNvPr id="503" name="Google Shape;503;p44"/>
          <p:cNvSpPr txBox="1"/>
          <p:nvPr/>
        </p:nvSpPr>
        <p:spPr>
          <a:xfrm>
            <a:off x="1885578" y="2386857"/>
            <a:ext cx="92204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Waiting:</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2</a:t>
            </a:r>
            <a:endParaRPr sz="1600" b="0" i="0" u="none" strike="noStrike" cap="none">
              <a:solidFill>
                <a:srgbClr val="000000"/>
              </a:solidFill>
              <a:latin typeface="Calibri"/>
              <a:ea typeface="Calibri"/>
              <a:cs typeface="Calibri"/>
              <a:sym typeface="Calibri"/>
            </a:endParaRPr>
          </a:p>
        </p:txBody>
      </p:sp>
      <p:sp>
        <p:nvSpPr>
          <p:cNvPr id="504" name="Google Shape;504;p44"/>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505" name="Google Shape;505;p44"/>
          <p:cNvSpPr txBox="1"/>
          <p:nvPr/>
        </p:nvSpPr>
        <p:spPr>
          <a:xfrm>
            <a:off x="1885578" y="3260912"/>
            <a:ext cx="92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506" name="Google Shape;506;p44"/>
          <p:cNvSpPr/>
          <p:nvPr/>
        </p:nvSpPr>
        <p:spPr>
          <a:xfrm>
            <a:off x="8299366" y="4561168"/>
            <a:ext cx="1196700" cy="1196700"/>
          </a:xfrm>
          <a:prstGeom prst="ellipse">
            <a:avLst/>
          </a:prstGeom>
          <a:solidFill>
            <a:srgbClr val="0C0C0C">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6" name="TextBox 15">
            <a:extLst>
              <a:ext uri="{FF2B5EF4-FFF2-40B4-BE49-F238E27FC236}">
                <a16:creationId xmlns:a16="http://schemas.microsoft.com/office/drawing/2014/main" id="{F5268609-1ADC-2F4E-8242-F8ADD2617598}"/>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5"/>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77</a:t>
            </a:fld>
            <a:endParaRPr sz="1200" b="0" i="0" u="none" strike="noStrike" cap="none">
              <a:solidFill>
                <a:srgbClr val="888888"/>
              </a:solidFill>
              <a:latin typeface="Calibri"/>
              <a:ea typeface="Calibri"/>
              <a:cs typeface="Calibri"/>
              <a:sym typeface="Calibri"/>
            </a:endParaRPr>
          </a:p>
        </p:txBody>
      </p:sp>
      <p:sp>
        <p:nvSpPr>
          <p:cNvPr id="512" name="Google Shape;512;p45"/>
          <p:cNvSpPr/>
          <p:nvPr/>
        </p:nvSpPr>
        <p:spPr>
          <a:xfrm>
            <a:off x="2823883" y="266251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513" name="Google Shape;513;p45"/>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514" name="Google Shape;514;p45"/>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sz="3200" b="0" i="0" u="none" strike="noStrike" cap="none">
              <a:solidFill>
                <a:schemeClr val="dk1"/>
              </a:solidFill>
              <a:latin typeface="Arial"/>
              <a:ea typeface="Arial"/>
              <a:cs typeface="Arial"/>
              <a:sym typeface="Arial"/>
            </a:endParaRPr>
          </a:p>
        </p:txBody>
      </p:sp>
      <p:sp>
        <p:nvSpPr>
          <p:cNvPr id="515" name="Google Shape;515;p45"/>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516" name="Google Shape;516;p45"/>
          <p:cNvSpPr/>
          <p:nvPr/>
        </p:nvSpPr>
        <p:spPr>
          <a:xfrm>
            <a:off x="8313789" y="2850981"/>
            <a:ext cx="1196788" cy="1196788"/>
          </a:xfrm>
          <a:prstGeom prst="ellipse">
            <a:avLst/>
          </a:prstGeom>
          <a:solidFill>
            <a:srgbClr val="548135">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17" name="Google Shape;517;p45"/>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518" name="Google Shape;518;p45"/>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519" name="Google Shape;519;p45"/>
          <p:cNvCxnSpPr/>
          <p:nvPr/>
        </p:nvCxnSpPr>
        <p:spPr>
          <a:xfrm flipH="1">
            <a:off x="4020672" y="1761565"/>
            <a:ext cx="4307540" cy="127747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520" name="Google Shape;520;p45"/>
          <p:cNvSpPr txBox="1"/>
          <p:nvPr/>
        </p:nvSpPr>
        <p:spPr>
          <a:xfrm>
            <a:off x="1885578" y="2386857"/>
            <a:ext cx="92204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Waiting:</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2</a:t>
            </a:r>
            <a:endParaRPr sz="1600" b="0" i="0" u="none" strike="noStrike" cap="none">
              <a:solidFill>
                <a:srgbClr val="000000"/>
              </a:solidFill>
              <a:latin typeface="Calibri"/>
              <a:ea typeface="Calibri"/>
              <a:cs typeface="Calibri"/>
              <a:sym typeface="Calibri"/>
            </a:endParaRPr>
          </a:p>
        </p:txBody>
      </p:sp>
      <p:sp>
        <p:nvSpPr>
          <p:cNvPr id="521" name="Google Shape;521;p45"/>
          <p:cNvSpPr txBox="1"/>
          <p:nvPr/>
        </p:nvSpPr>
        <p:spPr>
          <a:xfrm>
            <a:off x="5505032" y="701097"/>
            <a:ext cx="641522"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p:txBody>
      </p:sp>
      <p:sp>
        <p:nvSpPr>
          <p:cNvPr id="522" name="Google Shape;522;p45"/>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523" name="Google Shape;523;p45"/>
          <p:cNvSpPr txBox="1"/>
          <p:nvPr/>
        </p:nvSpPr>
        <p:spPr>
          <a:xfrm>
            <a:off x="1885578" y="3260912"/>
            <a:ext cx="92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524" name="Google Shape;524;p45"/>
          <p:cNvSpPr/>
          <p:nvPr/>
        </p:nvSpPr>
        <p:spPr>
          <a:xfrm>
            <a:off x="8299366" y="4561168"/>
            <a:ext cx="1196700" cy="1196700"/>
          </a:xfrm>
          <a:prstGeom prst="ellipse">
            <a:avLst/>
          </a:prstGeom>
          <a:solidFill>
            <a:srgbClr val="0C0C0C">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25" name="Google Shape;525;p45"/>
          <p:cNvSpPr txBox="1"/>
          <p:nvPr/>
        </p:nvSpPr>
        <p:spPr>
          <a:xfrm>
            <a:off x="1416225" y="4561175"/>
            <a:ext cx="55380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r>
              <a:rPr lang="en-US" sz="2000"/>
              <a:t>Both Thead 1 and Thread 3 could obtain lock. </a:t>
            </a:r>
            <a:br>
              <a:rPr lang="en-US" sz="2000"/>
            </a:br>
            <a:r>
              <a:rPr lang="en-US" sz="2000"/>
              <a:t>Let’s assume Thread 1 succeeds.</a:t>
            </a:r>
            <a:endParaRPr sz="2000" b="0" i="0" u="none" strike="noStrike" cap="none">
              <a:solidFill>
                <a:srgbClr val="000000"/>
              </a:solidFill>
              <a:latin typeface="Arial"/>
              <a:ea typeface="Arial"/>
              <a:cs typeface="Arial"/>
              <a:sym typeface="Arial"/>
            </a:endParaRPr>
          </a:p>
        </p:txBody>
      </p:sp>
      <p:sp>
        <p:nvSpPr>
          <p:cNvPr id="17" name="TextBox 16">
            <a:extLst>
              <a:ext uri="{FF2B5EF4-FFF2-40B4-BE49-F238E27FC236}">
                <a16:creationId xmlns:a16="http://schemas.microsoft.com/office/drawing/2014/main" id="{FB645ADF-6AAC-6E4A-A1B0-F16292A798CD}"/>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6"/>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78</a:t>
            </a:fld>
            <a:endParaRPr sz="1200" b="0" i="0" u="none" strike="noStrike" cap="none">
              <a:solidFill>
                <a:srgbClr val="888888"/>
              </a:solidFill>
              <a:latin typeface="Calibri"/>
              <a:ea typeface="Calibri"/>
              <a:cs typeface="Calibri"/>
              <a:sym typeface="Calibri"/>
            </a:endParaRPr>
          </a:p>
        </p:txBody>
      </p:sp>
      <p:sp>
        <p:nvSpPr>
          <p:cNvPr id="531" name="Google Shape;531;p46"/>
          <p:cNvSpPr/>
          <p:nvPr/>
        </p:nvSpPr>
        <p:spPr>
          <a:xfrm>
            <a:off x="2823883" y="266251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32" name="Google Shape;532;p46"/>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533" name="Google Shape;533;p46"/>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34" name="Google Shape;534;p46"/>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535" name="Google Shape;535;p46"/>
          <p:cNvSpPr/>
          <p:nvPr/>
        </p:nvSpPr>
        <p:spPr>
          <a:xfrm>
            <a:off x="8313789" y="2850981"/>
            <a:ext cx="1196788" cy="1196788"/>
          </a:xfrm>
          <a:prstGeom prst="ellipse">
            <a:avLst/>
          </a:prstGeom>
          <a:solidFill>
            <a:srgbClr val="548135">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36" name="Google Shape;536;p46"/>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537" name="Google Shape;537;p46"/>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538" name="Google Shape;538;p46"/>
          <p:cNvCxnSpPr/>
          <p:nvPr/>
        </p:nvCxnSpPr>
        <p:spPr>
          <a:xfrm flipH="1">
            <a:off x="4020672" y="1761565"/>
            <a:ext cx="4307540" cy="127747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539" name="Google Shape;539;p46"/>
          <p:cNvSpPr txBox="1"/>
          <p:nvPr/>
        </p:nvSpPr>
        <p:spPr>
          <a:xfrm>
            <a:off x="1885578" y="2386857"/>
            <a:ext cx="92204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Waiting:</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a:t>
            </a:r>
            <a:r>
              <a:rPr lang="en-US" sz="1600">
                <a:latin typeface="Calibri"/>
                <a:ea typeface="Calibri"/>
                <a:cs typeface="Calibri"/>
                <a:sym typeface="Calibri"/>
              </a:rPr>
              <a:t>2</a:t>
            </a:r>
            <a:endParaRPr sz="1600" b="0" i="0" u="none" strike="noStrike" cap="none">
              <a:solidFill>
                <a:srgbClr val="000000"/>
              </a:solidFill>
              <a:latin typeface="Calibri"/>
              <a:ea typeface="Calibri"/>
              <a:cs typeface="Calibri"/>
              <a:sym typeface="Calibri"/>
            </a:endParaRPr>
          </a:p>
        </p:txBody>
      </p:sp>
      <p:sp>
        <p:nvSpPr>
          <p:cNvPr id="540" name="Google Shape;540;p46"/>
          <p:cNvSpPr txBox="1"/>
          <p:nvPr/>
        </p:nvSpPr>
        <p:spPr>
          <a:xfrm>
            <a:off x="5505032" y="701097"/>
            <a:ext cx="854721"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check</a:t>
            </a:r>
            <a:endParaRPr/>
          </a:p>
        </p:txBody>
      </p:sp>
      <p:sp>
        <p:nvSpPr>
          <p:cNvPr id="541" name="Google Shape;541;p46"/>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542" name="Google Shape;542;p46"/>
          <p:cNvSpPr txBox="1"/>
          <p:nvPr/>
        </p:nvSpPr>
        <p:spPr>
          <a:xfrm>
            <a:off x="1885578" y="3260912"/>
            <a:ext cx="92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543" name="Google Shape;543;p46"/>
          <p:cNvSpPr/>
          <p:nvPr/>
        </p:nvSpPr>
        <p:spPr>
          <a:xfrm>
            <a:off x="8299366" y="4561168"/>
            <a:ext cx="1196700" cy="1196700"/>
          </a:xfrm>
          <a:prstGeom prst="ellipse">
            <a:avLst/>
          </a:prstGeom>
          <a:solidFill>
            <a:srgbClr val="0C0C0C">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6" name="TextBox 15">
            <a:extLst>
              <a:ext uri="{FF2B5EF4-FFF2-40B4-BE49-F238E27FC236}">
                <a16:creationId xmlns:a16="http://schemas.microsoft.com/office/drawing/2014/main" id="{D3990495-1F93-F545-B1D6-090FE78F68D8}"/>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7"/>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79</a:t>
            </a:fld>
            <a:endParaRPr sz="1200" b="0" i="0" u="none" strike="noStrike" cap="none">
              <a:solidFill>
                <a:srgbClr val="888888"/>
              </a:solidFill>
              <a:latin typeface="Calibri"/>
              <a:ea typeface="Calibri"/>
              <a:cs typeface="Calibri"/>
              <a:sym typeface="Calibri"/>
            </a:endParaRPr>
          </a:p>
        </p:txBody>
      </p:sp>
      <p:sp>
        <p:nvSpPr>
          <p:cNvPr id="549" name="Google Shape;549;p47"/>
          <p:cNvSpPr/>
          <p:nvPr/>
        </p:nvSpPr>
        <p:spPr>
          <a:xfrm>
            <a:off x="2823883" y="266251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sz="3200" b="0" i="0" u="none" strike="noStrike" cap="none">
              <a:solidFill>
                <a:schemeClr val="dk1"/>
              </a:solidFill>
              <a:latin typeface="Arial"/>
              <a:ea typeface="Arial"/>
              <a:cs typeface="Arial"/>
              <a:sym typeface="Arial"/>
            </a:endParaRPr>
          </a:p>
        </p:txBody>
      </p:sp>
      <p:sp>
        <p:nvSpPr>
          <p:cNvPr id="550" name="Google Shape;550;p47"/>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551" name="Google Shape;551;p47"/>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a:p>
        </p:txBody>
      </p:sp>
      <p:sp>
        <p:nvSpPr>
          <p:cNvPr id="552" name="Google Shape;552;p47"/>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553" name="Google Shape;553;p47"/>
          <p:cNvSpPr/>
          <p:nvPr/>
        </p:nvSpPr>
        <p:spPr>
          <a:xfrm>
            <a:off x="8313789" y="2850981"/>
            <a:ext cx="1196788" cy="1196788"/>
          </a:xfrm>
          <a:prstGeom prst="ellipse">
            <a:avLst/>
          </a:prstGeom>
          <a:solidFill>
            <a:srgbClr val="548135">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54" name="Google Shape;554;p47"/>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555" name="Google Shape;555;p47"/>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556" name="Google Shape;556;p47"/>
          <p:cNvCxnSpPr/>
          <p:nvPr/>
        </p:nvCxnSpPr>
        <p:spPr>
          <a:xfrm flipH="1">
            <a:off x="4020672" y="1761565"/>
            <a:ext cx="4307540" cy="127747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557" name="Google Shape;557;p47"/>
          <p:cNvSpPr txBox="1"/>
          <p:nvPr/>
        </p:nvSpPr>
        <p:spPr>
          <a:xfrm>
            <a:off x="1885578" y="2386857"/>
            <a:ext cx="92204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Waiting:</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a:t>
            </a:r>
            <a:r>
              <a:rPr lang="en-US" sz="1600">
                <a:latin typeface="Calibri"/>
                <a:ea typeface="Calibri"/>
                <a:cs typeface="Calibri"/>
                <a:sym typeface="Calibri"/>
              </a:rPr>
              <a:t>2</a:t>
            </a:r>
            <a:endParaRPr sz="1600" b="0" i="0" u="none" strike="noStrike" cap="none">
              <a:solidFill>
                <a:srgbClr val="000000"/>
              </a:solidFill>
              <a:latin typeface="Calibri"/>
              <a:ea typeface="Calibri"/>
              <a:cs typeface="Calibri"/>
              <a:sym typeface="Calibri"/>
            </a:endParaRPr>
          </a:p>
        </p:txBody>
      </p:sp>
      <p:sp>
        <p:nvSpPr>
          <p:cNvPr id="558" name="Google Shape;558;p47"/>
          <p:cNvSpPr txBox="1"/>
          <p:nvPr/>
        </p:nvSpPr>
        <p:spPr>
          <a:xfrm>
            <a:off x="5505032" y="701097"/>
            <a:ext cx="1309974"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check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a:p>
        </p:txBody>
      </p:sp>
      <p:sp>
        <p:nvSpPr>
          <p:cNvPr id="559" name="Google Shape;559;p47"/>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560" name="Google Shape;560;p47"/>
          <p:cNvSpPr txBox="1"/>
          <p:nvPr/>
        </p:nvSpPr>
        <p:spPr>
          <a:xfrm>
            <a:off x="1885578" y="3260912"/>
            <a:ext cx="92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561" name="Google Shape;561;p47"/>
          <p:cNvSpPr/>
          <p:nvPr/>
        </p:nvSpPr>
        <p:spPr>
          <a:xfrm>
            <a:off x="8299366" y="4561168"/>
            <a:ext cx="1196700" cy="1196700"/>
          </a:xfrm>
          <a:prstGeom prst="ellipse">
            <a:avLst/>
          </a:prstGeom>
          <a:solidFill>
            <a:srgbClr val="0C0C0C">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6" name="TextBox 15">
            <a:extLst>
              <a:ext uri="{FF2B5EF4-FFF2-40B4-BE49-F238E27FC236}">
                <a16:creationId xmlns:a16="http://schemas.microsoft.com/office/drawing/2014/main" id="{1E3DCB98-709B-5A47-85F5-54D8F3D57EAF}"/>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C8D54-6495-A898-0661-414E71B044B0}"/>
              </a:ext>
            </a:extLst>
          </p:cNvPr>
          <p:cNvSpPr>
            <a:spLocks noGrp="1"/>
          </p:cNvSpPr>
          <p:nvPr>
            <p:ph type="title"/>
          </p:nvPr>
        </p:nvSpPr>
        <p:spPr/>
        <p:txBody>
          <a:bodyPr/>
          <a:lstStyle/>
          <a:p>
            <a:r>
              <a:rPr lang="en-CH" dirty="0"/>
              <a:t>Theory Recap</a:t>
            </a:r>
          </a:p>
        </p:txBody>
      </p:sp>
      <p:sp>
        <p:nvSpPr>
          <p:cNvPr id="4" name="Slide Number Placeholder 3">
            <a:extLst>
              <a:ext uri="{FF2B5EF4-FFF2-40B4-BE49-F238E27FC236}">
                <a16:creationId xmlns:a16="http://schemas.microsoft.com/office/drawing/2014/main" id="{909E4F8F-A6B7-1EC8-E779-3971766D2C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3598839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8"/>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80</a:t>
            </a:fld>
            <a:endParaRPr sz="1200" b="0" i="0" u="none" strike="noStrike" cap="none">
              <a:solidFill>
                <a:srgbClr val="888888"/>
              </a:solidFill>
              <a:latin typeface="Calibri"/>
              <a:ea typeface="Calibri"/>
              <a:cs typeface="Calibri"/>
              <a:sym typeface="Calibri"/>
            </a:endParaRPr>
          </a:p>
        </p:txBody>
      </p:sp>
      <p:sp>
        <p:nvSpPr>
          <p:cNvPr id="567" name="Google Shape;567;p48"/>
          <p:cNvSpPr/>
          <p:nvPr/>
        </p:nvSpPr>
        <p:spPr>
          <a:xfrm>
            <a:off x="2823883" y="2662518"/>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sz="3200" b="0" i="0" u="none" strike="noStrike" cap="none">
              <a:solidFill>
                <a:schemeClr val="dk1"/>
              </a:solidFill>
              <a:latin typeface="Arial"/>
              <a:ea typeface="Arial"/>
              <a:cs typeface="Arial"/>
              <a:sym typeface="Arial"/>
            </a:endParaRPr>
          </a:p>
        </p:txBody>
      </p:sp>
      <p:sp>
        <p:nvSpPr>
          <p:cNvPr id="568" name="Google Shape;568;p48"/>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569" name="Google Shape;569;p48"/>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a:p>
        </p:txBody>
      </p:sp>
      <p:sp>
        <p:nvSpPr>
          <p:cNvPr id="570" name="Google Shape;570;p48"/>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571" name="Google Shape;571;p48"/>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72" name="Google Shape;572;p48"/>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573" name="Google Shape;573;p48"/>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574" name="Google Shape;574;p48"/>
          <p:cNvCxnSpPr/>
          <p:nvPr/>
        </p:nvCxnSpPr>
        <p:spPr>
          <a:xfrm flipH="1">
            <a:off x="4020672" y="1761565"/>
            <a:ext cx="4307540" cy="127747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575" name="Google Shape;575;p48"/>
          <p:cNvSpPr txBox="1"/>
          <p:nvPr/>
        </p:nvSpPr>
        <p:spPr>
          <a:xfrm>
            <a:off x="5505032" y="701097"/>
            <a:ext cx="1309974"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lock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check</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a:p>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notify</a:t>
            </a:r>
            <a:endParaRPr/>
          </a:p>
        </p:txBody>
      </p:sp>
      <p:sp>
        <p:nvSpPr>
          <p:cNvPr id="576" name="Google Shape;576;p48"/>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577" name="Google Shape;577;p48"/>
          <p:cNvSpPr txBox="1"/>
          <p:nvPr/>
        </p:nvSpPr>
        <p:spPr>
          <a:xfrm>
            <a:off x="1885578" y="3260912"/>
            <a:ext cx="92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578" name="Google Shape;578;p48"/>
          <p:cNvSpPr/>
          <p:nvPr/>
        </p:nvSpPr>
        <p:spPr>
          <a:xfrm>
            <a:off x="8299366" y="4561168"/>
            <a:ext cx="1196700" cy="1196700"/>
          </a:xfrm>
          <a:prstGeom prst="ellipse">
            <a:avLst/>
          </a:prstGeom>
          <a:solidFill>
            <a:srgbClr val="0C0C0C">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5" name="TextBox 14">
            <a:extLst>
              <a:ext uri="{FF2B5EF4-FFF2-40B4-BE49-F238E27FC236}">
                <a16:creationId xmlns:a16="http://schemas.microsoft.com/office/drawing/2014/main" id="{ED50A20B-5FBE-4142-A7D7-06328C4E1869}"/>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9"/>
          <p:cNvSpPr txBox="1">
            <a:spLocks noGrp="1"/>
          </p:cNvSpPr>
          <p:nvPr>
            <p:ph type="sldNum" idx="12"/>
          </p:nvPr>
        </p:nvSpPr>
        <p:spPr>
          <a:xfrm>
            <a:off x="8610599" y="6356350"/>
            <a:ext cx="3240972"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81</a:t>
            </a:fld>
            <a:endParaRPr sz="1200" b="0" i="0" u="none" strike="noStrike" cap="none">
              <a:solidFill>
                <a:srgbClr val="888888"/>
              </a:solidFill>
              <a:latin typeface="Calibri"/>
              <a:ea typeface="Calibri"/>
              <a:cs typeface="Calibri"/>
              <a:sym typeface="Calibri"/>
            </a:endParaRPr>
          </a:p>
        </p:txBody>
      </p:sp>
      <p:sp>
        <p:nvSpPr>
          <p:cNvPr id="584" name="Google Shape;584;p49"/>
          <p:cNvSpPr/>
          <p:nvPr/>
        </p:nvSpPr>
        <p:spPr>
          <a:xfrm>
            <a:off x="2823883" y="2662518"/>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sz="3200" b="0" i="0" u="none" strike="noStrike" cap="none">
              <a:solidFill>
                <a:schemeClr val="dk1"/>
              </a:solidFill>
              <a:latin typeface="Arial"/>
              <a:ea typeface="Arial"/>
              <a:cs typeface="Arial"/>
              <a:sym typeface="Arial"/>
            </a:endParaRPr>
          </a:p>
        </p:txBody>
      </p:sp>
      <p:sp>
        <p:nvSpPr>
          <p:cNvPr id="585" name="Google Shape;585;p49"/>
          <p:cNvSpPr txBox="1"/>
          <p:nvPr/>
        </p:nvSpPr>
        <p:spPr>
          <a:xfrm>
            <a:off x="2870948" y="2200853"/>
            <a:ext cx="119776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586" name="Google Shape;586;p49"/>
          <p:cNvSpPr/>
          <p:nvPr/>
        </p:nvSpPr>
        <p:spPr>
          <a:xfrm>
            <a:off x="8328212" y="1004065"/>
            <a:ext cx="1196788" cy="1196788"/>
          </a:xfrm>
          <a:prstGeom prst="ellipse">
            <a:avLst/>
          </a:prstGeom>
          <a:solidFill>
            <a:srgbClr val="FF0000">
              <a:alpha val="4078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a:t>
            </a:r>
            <a:endParaRPr/>
          </a:p>
        </p:txBody>
      </p:sp>
      <p:sp>
        <p:nvSpPr>
          <p:cNvPr id="587" name="Google Shape;587;p49"/>
          <p:cNvSpPr txBox="1"/>
          <p:nvPr/>
        </p:nvSpPr>
        <p:spPr>
          <a:xfrm>
            <a:off x="8313789" y="542400"/>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588" name="Google Shape;588;p49"/>
          <p:cNvSpPr/>
          <p:nvPr/>
        </p:nvSpPr>
        <p:spPr>
          <a:xfrm>
            <a:off x="8313789" y="2850981"/>
            <a:ext cx="1196788" cy="1196788"/>
          </a:xfrm>
          <a:prstGeom prst="ellipse">
            <a:avLst/>
          </a:prstGeom>
          <a:solidFill>
            <a:schemeClr val="accent1">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589" name="Google Shape;589;p49"/>
          <p:cNvSpPr txBox="1"/>
          <p:nvPr/>
        </p:nvSpPr>
        <p:spPr>
          <a:xfrm>
            <a:off x="8299366" y="2389316"/>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590" name="Google Shape;590;p49"/>
          <p:cNvSpPr txBox="1"/>
          <p:nvPr/>
        </p:nvSpPr>
        <p:spPr>
          <a:xfrm>
            <a:off x="8284943" y="4099503"/>
            <a:ext cx="129234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591" name="Google Shape;591;p49"/>
          <p:cNvCxnSpPr/>
          <p:nvPr/>
        </p:nvCxnSpPr>
        <p:spPr>
          <a:xfrm flipH="1">
            <a:off x="4020672" y="1761565"/>
            <a:ext cx="4307540" cy="127747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592" name="Google Shape;592;p49"/>
          <p:cNvSpPr txBox="1"/>
          <p:nvPr/>
        </p:nvSpPr>
        <p:spPr>
          <a:xfrm>
            <a:off x="5505032" y="701097"/>
            <a:ext cx="1309974" cy="16312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lock</a:t>
            </a:r>
            <a:endParaRPr dirty="0"/>
          </a:p>
          <a:p>
            <a:pPr marL="0" marR="0" lvl="0" indent="0" algn="l" rtl="0">
              <a:lnSpc>
                <a:spcPct val="100000"/>
              </a:lnSpc>
              <a:spcBef>
                <a:spcPts val="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check</a:t>
            </a:r>
            <a:endParaRPr dirty="0"/>
          </a:p>
          <a:p>
            <a:pPr marL="0" marR="0" lvl="0" indent="0" algn="l" rtl="0">
              <a:lnSpc>
                <a:spcPct val="100000"/>
              </a:lnSpc>
              <a:spcBef>
                <a:spcPts val="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increment</a:t>
            </a:r>
            <a:endParaRPr dirty="0"/>
          </a:p>
          <a:p>
            <a:pPr marL="0" marR="0" lvl="0" indent="0" algn="l" rtl="0">
              <a:lnSpc>
                <a:spcPct val="100000"/>
              </a:lnSpc>
              <a:spcBef>
                <a:spcPts val="0"/>
              </a:spcBef>
              <a:spcAft>
                <a:spcPts val="0"/>
              </a:spcAft>
              <a:buClr>
                <a:srgbClr val="000000"/>
              </a:buClr>
              <a:buFont typeface="Arial"/>
              <a:buNone/>
            </a:pPr>
            <a:r>
              <a:rPr lang="en-US" sz="2000" b="0" i="0" u="none" strike="noStrike" cap="none" dirty="0" err="1">
                <a:solidFill>
                  <a:srgbClr val="000000"/>
                </a:solidFill>
                <a:latin typeface="Arial"/>
                <a:ea typeface="Arial"/>
                <a:cs typeface="Arial"/>
                <a:sym typeface="Arial"/>
              </a:rPr>
              <a:t>notifyAll</a:t>
            </a:r>
            <a:endParaRPr dirty="0"/>
          </a:p>
          <a:p>
            <a:pPr marL="0" marR="0" lvl="0" indent="0" algn="l" rtl="0">
              <a:lnSpc>
                <a:spcPct val="100000"/>
              </a:lnSpc>
              <a:spcBef>
                <a:spcPts val="0"/>
              </a:spcBef>
              <a:spcAft>
                <a:spcPts val="0"/>
              </a:spcAft>
              <a:buClr>
                <a:srgbClr val="000000"/>
              </a:buClr>
              <a:buFont typeface="Arial"/>
              <a:buNone/>
            </a:pPr>
            <a:r>
              <a:rPr lang="en-US" sz="2000" b="0" i="0" u="none" strike="noStrike" cap="none" dirty="0">
                <a:solidFill>
                  <a:srgbClr val="000000"/>
                </a:solidFill>
                <a:latin typeface="Arial"/>
                <a:ea typeface="Arial"/>
                <a:cs typeface="Arial"/>
                <a:sym typeface="Arial"/>
              </a:rPr>
              <a:t>unlock</a:t>
            </a:r>
            <a:endParaRPr dirty="0"/>
          </a:p>
        </p:txBody>
      </p:sp>
      <p:sp>
        <p:nvSpPr>
          <p:cNvPr id="593" name="Google Shape;593;p49"/>
          <p:cNvSpPr txBox="1"/>
          <p:nvPr/>
        </p:nvSpPr>
        <p:spPr>
          <a:xfrm>
            <a:off x="697007" y="542399"/>
            <a:ext cx="40125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 must increment first!</a:t>
            </a:r>
            <a:endParaRPr sz="2400" b="0" i="0" u="none" strike="noStrike" cap="none">
              <a:solidFill>
                <a:srgbClr val="000000"/>
              </a:solidFill>
              <a:latin typeface="Calibri"/>
              <a:ea typeface="Calibri"/>
              <a:cs typeface="Calibri"/>
              <a:sym typeface="Calibri"/>
            </a:endParaRPr>
          </a:p>
        </p:txBody>
      </p:sp>
      <p:sp>
        <p:nvSpPr>
          <p:cNvPr id="594" name="Google Shape;594;p49"/>
          <p:cNvSpPr txBox="1"/>
          <p:nvPr/>
        </p:nvSpPr>
        <p:spPr>
          <a:xfrm>
            <a:off x="1885578" y="3260912"/>
            <a:ext cx="921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1600" b="0" i="0" u="sng" strike="noStrike" cap="none">
                <a:solidFill>
                  <a:srgbClr val="000000"/>
                </a:solidFill>
                <a:latin typeface="Calibri"/>
                <a:ea typeface="Calibri"/>
                <a:cs typeface="Calibri"/>
                <a:sym typeface="Calibri"/>
              </a:rPr>
              <a:t>Blocked:</a:t>
            </a:r>
            <a:endParaRPr/>
          </a:p>
          <a:p>
            <a:pPr marL="0" marR="0" lvl="0" indent="0" algn="l" rtl="0">
              <a:lnSpc>
                <a:spcPct val="100000"/>
              </a:lnSpc>
              <a:spcBef>
                <a:spcPts val="0"/>
              </a:spcBef>
              <a:spcAft>
                <a:spcPts val="0"/>
              </a:spcAft>
              <a:buClr>
                <a:srgbClr val="000000"/>
              </a:buClr>
              <a:buFont typeface="Calibri"/>
              <a:buNone/>
            </a:pPr>
            <a:r>
              <a:rPr lang="en-US" sz="1600" b="0" i="0" u="none" strike="noStrike" cap="none">
                <a:solidFill>
                  <a:srgbClr val="000000"/>
                </a:solidFill>
                <a:latin typeface="Calibri"/>
                <a:ea typeface="Calibri"/>
                <a:cs typeface="Calibri"/>
                <a:sym typeface="Calibri"/>
              </a:rPr>
              <a:t>Thread 3</a:t>
            </a:r>
            <a:endParaRPr sz="1600" b="0" i="0" u="none" strike="noStrike" cap="none">
              <a:solidFill>
                <a:srgbClr val="000000"/>
              </a:solidFill>
              <a:latin typeface="Calibri"/>
              <a:ea typeface="Calibri"/>
              <a:cs typeface="Calibri"/>
              <a:sym typeface="Calibri"/>
            </a:endParaRPr>
          </a:p>
        </p:txBody>
      </p:sp>
      <p:sp>
        <p:nvSpPr>
          <p:cNvPr id="595" name="Google Shape;595;p49"/>
          <p:cNvSpPr/>
          <p:nvPr/>
        </p:nvSpPr>
        <p:spPr>
          <a:xfrm>
            <a:off x="8299366" y="4561168"/>
            <a:ext cx="1196700" cy="1196700"/>
          </a:xfrm>
          <a:prstGeom prst="ellipse">
            <a:avLst/>
          </a:prstGeom>
          <a:solidFill>
            <a:srgbClr val="0C0C0C">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15" name="TextBox 14">
            <a:extLst>
              <a:ext uri="{FF2B5EF4-FFF2-40B4-BE49-F238E27FC236}">
                <a16:creationId xmlns:a16="http://schemas.microsoft.com/office/drawing/2014/main" id="{DA78D7DF-4E39-674D-BE6F-F144904F7995}"/>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0"/>
          <p:cNvSpPr txBox="1">
            <a:spLocks noGrp="1"/>
          </p:cNvSpPr>
          <p:nvPr>
            <p:ph type="title"/>
          </p:nvPr>
        </p:nvSpPr>
        <p:spPr>
          <a:xfrm>
            <a:off x="338446" y="181057"/>
            <a:ext cx="11513100" cy="1131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Task </a:t>
            </a:r>
            <a:r>
              <a:rPr lang="en-US" dirty="0"/>
              <a:t>E </a:t>
            </a:r>
            <a:r>
              <a:rPr lang="en-US" sz="4400" b="0" i="0" u="none" strike="noStrike" cap="none" dirty="0">
                <a:solidFill>
                  <a:schemeClr val="dk1"/>
                </a:solidFill>
                <a:latin typeface="Calibri"/>
                <a:ea typeface="Calibri"/>
                <a:cs typeface="Calibri"/>
                <a:sym typeface="Calibri"/>
              </a:rPr>
              <a:t>– Atomic counter</a:t>
            </a:r>
            <a:endParaRPr sz="4400" b="0" i="0" u="none" strike="noStrike" cap="none" dirty="0">
              <a:solidFill>
                <a:schemeClr val="dk1"/>
              </a:solidFill>
              <a:latin typeface="Calibri"/>
              <a:ea typeface="Calibri"/>
              <a:cs typeface="Calibri"/>
              <a:sym typeface="Calibri"/>
            </a:endParaRPr>
          </a:p>
        </p:txBody>
      </p:sp>
      <p:sp>
        <p:nvSpPr>
          <p:cNvPr id="601" name="Google Shape;601;p50"/>
          <p:cNvSpPr txBox="1">
            <a:spLocks noGrp="1"/>
          </p:cNvSpPr>
          <p:nvPr>
            <p:ph type="body" idx="1"/>
          </p:nvPr>
        </p:nvSpPr>
        <p:spPr>
          <a:xfrm>
            <a:off x="338445" y="1525979"/>
            <a:ext cx="11513100" cy="4678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Font typeface="Calibri"/>
              <a:buNone/>
            </a:pPr>
            <a:r>
              <a:rPr lang="en-US" sz="3200" b="0" i="0" u="none" strike="noStrike" cap="none" dirty="0">
                <a:solidFill>
                  <a:schemeClr val="dk1"/>
                </a:solidFill>
                <a:latin typeface="Calibri"/>
                <a:ea typeface="Calibri"/>
                <a:cs typeface="Calibri"/>
                <a:sym typeface="Calibri"/>
              </a:rPr>
              <a:t>Implement a thread safe version of the Counter in </a:t>
            </a:r>
            <a:r>
              <a:rPr lang="en-US" sz="3200" b="0" i="0" u="none" strike="noStrike" cap="none" dirty="0" err="1">
                <a:solidFill>
                  <a:schemeClr val="dk1"/>
                </a:solidFill>
                <a:latin typeface="Calibri"/>
                <a:ea typeface="Calibri"/>
                <a:cs typeface="Calibri"/>
                <a:sym typeface="Calibri"/>
              </a:rPr>
              <a:t>AtomicCounter</a:t>
            </a:r>
            <a:r>
              <a:rPr lang="en-US" sz="3200" b="0" i="0" u="none" strike="noStrike" cap="none" dirty="0">
                <a:solidFill>
                  <a:schemeClr val="dk1"/>
                </a:solidFill>
                <a:latin typeface="Calibri"/>
                <a:ea typeface="Calibri"/>
                <a:cs typeface="Calibri"/>
                <a:sym typeface="Calibri"/>
              </a:rPr>
              <a:t>. In this version we will use an implementation of the int primitive value, called </a:t>
            </a:r>
            <a:r>
              <a:rPr lang="en-US" sz="3200" b="0" i="0" u="none" strike="noStrike" cap="none" dirty="0" err="1">
                <a:solidFill>
                  <a:schemeClr val="dk1"/>
                </a:solidFill>
                <a:latin typeface="Calibri"/>
                <a:ea typeface="Calibri"/>
                <a:cs typeface="Calibri"/>
                <a:sym typeface="Calibri"/>
              </a:rPr>
              <a:t>AtomicInteger</a:t>
            </a:r>
            <a:r>
              <a:rPr lang="en-US" sz="3200" b="0" i="0" u="none" strike="noStrike" cap="none" dirty="0">
                <a:solidFill>
                  <a:schemeClr val="dk1"/>
                </a:solidFill>
                <a:latin typeface="Calibri"/>
                <a:ea typeface="Calibri"/>
                <a:cs typeface="Calibri"/>
                <a:sym typeface="Calibri"/>
              </a:rPr>
              <a:t>, that can be safely used from multiple threads. </a:t>
            </a:r>
            <a:endParaRPr dirty="0"/>
          </a:p>
        </p:txBody>
      </p:sp>
      <p:sp>
        <p:nvSpPr>
          <p:cNvPr id="602" name="Google Shape;602;p50"/>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1"/>
          <p:cNvSpPr txBox="1">
            <a:spLocks noGrp="1"/>
          </p:cNvSpPr>
          <p:nvPr>
            <p:ph type="title"/>
          </p:nvPr>
        </p:nvSpPr>
        <p:spPr>
          <a:xfrm>
            <a:off x="338446" y="181057"/>
            <a:ext cx="11513100" cy="1131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Atomic </a:t>
            </a:r>
            <a:r>
              <a:rPr lang="en-US" dirty="0"/>
              <a:t>Variables</a:t>
            </a:r>
            <a:endParaRPr sz="4400" b="0" i="0" u="none" strike="noStrike" cap="none" dirty="0">
              <a:solidFill>
                <a:schemeClr val="dk1"/>
              </a:solidFill>
              <a:latin typeface="Calibri"/>
              <a:ea typeface="Calibri"/>
              <a:cs typeface="Calibri"/>
              <a:sym typeface="Calibri"/>
            </a:endParaRPr>
          </a:p>
        </p:txBody>
      </p:sp>
      <p:sp>
        <p:nvSpPr>
          <p:cNvPr id="608" name="Google Shape;608;p51"/>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83</a:t>
            </a:fld>
            <a:endParaRPr sz="1200" b="0" i="0" u="none" strike="noStrike" cap="none" dirty="0">
              <a:solidFill>
                <a:srgbClr val="888888"/>
              </a:solidFill>
              <a:latin typeface="Calibri"/>
              <a:ea typeface="Calibri"/>
              <a:cs typeface="Calibri"/>
              <a:sym typeface="Calibri"/>
            </a:endParaRPr>
          </a:p>
        </p:txBody>
      </p:sp>
      <p:sp>
        <p:nvSpPr>
          <p:cNvPr id="609" name="Google Shape;609;p51"/>
          <p:cNvSpPr txBox="1">
            <a:spLocks noGrp="1"/>
          </p:cNvSpPr>
          <p:nvPr>
            <p:ph type="body" idx="1"/>
          </p:nvPr>
        </p:nvSpPr>
        <p:spPr>
          <a:xfrm>
            <a:off x="338445" y="1525979"/>
            <a:ext cx="11513100" cy="46788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90000"/>
              </a:lnSpc>
              <a:spcBef>
                <a:spcPts val="1000"/>
              </a:spcBef>
              <a:spcAft>
                <a:spcPts val="0"/>
              </a:spcAft>
              <a:buClr>
                <a:schemeClr val="dk1"/>
              </a:buClr>
              <a:buSzPts val="3200"/>
              <a:buFont typeface="Arial"/>
              <a:buChar char="➔"/>
            </a:pPr>
            <a:r>
              <a:rPr lang="en-US" dirty="0"/>
              <a:t>Set of </a:t>
            </a:r>
            <a:r>
              <a:rPr lang="en-US" u="sng" dirty="0">
                <a:solidFill>
                  <a:schemeClr val="hlink"/>
                </a:solidFill>
                <a:hlinkClick r:id="rId3"/>
              </a:rPr>
              <a:t>classes providing implementation of atomic variables</a:t>
            </a:r>
            <a:r>
              <a:rPr lang="en-US" dirty="0"/>
              <a:t> in Java, e.g., </a:t>
            </a:r>
            <a:r>
              <a:rPr lang="en-US" dirty="0" err="1"/>
              <a:t>AtomicInteger</a:t>
            </a:r>
            <a:r>
              <a:rPr lang="en-US" dirty="0"/>
              <a:t>, </a:t>
            </a:r>
            <a:r>
              <a:rPr lang="en-US" dirty="0" err="1"/>
              <a:t>AtomicLong</a:t>
            </a:r>
            <a:r>
              <a:rPr lang="en-US" dirty="0"/>
              <a:t>, ...</a:t>
            </a:r>
            <a:endParaRPr dirty="0"/>
          </a:p>
          <a:p>
            <a:pPr marL="457200" marR="0" lvl="0" indent="-457200" algn="l" rtl="0">
              <a:lnSpc>
                <a:spcPct val="90000"/>
              </a:lnSpc>
              <a:spcBef>
                <a:spcPts val="1000"/>
              </a:spcBef>
              <a:spcAft>
                <a:spcPts val="0"/>
              </a:spcAft>
              <a:buClr>
                <a:schemeClr val="dk1"/>
              </a:buClr>
              <a:buSzPts val="3200"/>
              <a:buFont typeface="Arial"/>
              <a:buChar char="➔"/>
            </a:pPr>
            <a:r>
              <a:rPr lang="en-US" dirty="0"/>
              <a:t>An operation is atomic if no other thread can see it partially executed.  Atomic as in “appears indivisible”.</a:t>
            </a:r>
            <a:endParaRPr dirty="0"/>
          </a:p>
          <a:p>
            <a:pPr marL="457200" marR="0" lvl="0" indent="-457200" algn="l" rtl="0">
              <a:lnSpc>
                <a:spcPct val="90000"/>
              </a:lnSpc>
              <a:spcBef>
                <a:spcPts val="1000"/>
              </a:spcBef>
              <a:spcAft>
                <a:spcPts val="0"/>
              </a:spcAft>
              <a:buClr>
                <a:schemeClr val="dk1"/>
              </a:buClr>
              <a:buSzPts val="3200"/>
              <a:buFont typeface="Arial"/>
              <a:buChar char="➔"/>
            </a:pPr>
            <a:r>
              <a:rPr lang="en-US" dirty="0"/>
              <a:t>Implemented using special hardware primitives (instructions) for concurrency. </a:t>
            </a:r>
            <a:r>
              <a:rPr lang="en-US" b="1" i="1" dirty="0"/>
              <a:t>Will be covered in detail later in the course.</a:t>
            </a:r>
            <a:endParaRPr sz="3200" b="1" i="1" u="none" strike="noStrike" cap="none" dirty="0">
              <a:solidFill>
                <a:schemeClr val="dk1"/>
              </a:solidFill>
            </a:endParaRPr>
          </a:p>
        </p:txBody>
      </p:sp>
      <p:sp>
        <p:nvSpPr>
          <p:cNvPr id="5" name="TextBox 4">
            <a:extLst>
              <a:ext uri="{FF2B5EF4-FFF2-40B4-BE49-F238E27FC236}">
                <a16:creationId xmlns:a16="http://schemas.microsoft.com/office/drawing/2014/main" id="{46AEDD00-96E2-6843-B53A-FF8FF0CB01BB}"/>
              </a:ext>
            </a:extLst>
          </p:cNvPr>
          <p:cNvSpPr txBox="1"/>
          <p:nvPr/>
        </p:nvSpPr>
        <p:spPr>
          <a:xfrm>
            <a:off x="11129325" y="88146"/>
            <a:ext cx="702436" cy="307777"/>
          </a:xfrm>
          <a:prstGeom prst="rect">
            <a:avLst/>
          </a:prstGeom>
          <a:noFill/>
        </p:spPr>
        <p:txBody>
          <a:bodyPr wrap="none" rtlCol="0">
            <a:spAutoFit/>
          </a:bodyPr>
          <a:lstStyle/>
          <a:p>
            <a:r>
              <a:rPr lang="en-US" dirty="0">
                <a:solidFill>
                  <a:srgbClr val="C65A11"/>
                </a:solidFill>
              </a:rPr>
              <a:t>details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2"/>
          <p:cNvSpPr txBox="1">
            <a:spLocks noGrp="1"/>
          </p:cNvSpPr>
          <p:nvPr>
            <p:ph type="title"/>
          </p:nvPr>
        </p:nvSpPr>
        <p:spPr>
          <a:xfrm>
            <a:off x="338450" y="181050"/>
            <a:ext cx="11716800" cy="1131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Task </a:t>
            </a:r>
            <a:r>
              <a:rPr lang="en-US" dirty="0"/>
              <a:t>F </a:t>
            </a:r>
            <a:r>
              <a:rPr lang="en-US" sz="4400" b="0" i="0" u="none" strike="noStrike" cap="none" dirty="0">
                <a:solidFill>
                  <a:schemeClr val="dk1"/>
                </a:solidFill>
                <a:latin typeface="Calibri"/>
                <a:ea typeface="Calibri"/>
                <a:cs typeface="Calibri"/>
                <a:sym typeface="Calibri"/>
              </a:rPr>
              <a:t>– Atomic vs Synchronized counter</a:t>
            </a:r>
            <a:endParaRPr sz="4400" b="0" i="0" u="none" strike="noStrike" cap="none" dirty="0">
              <a:solidFill>
                <a:schemeClr val="dk1"/>
              </a:solidFill>
              <a:latin typeface="Calibri"/>
              <a:ea typeface="Calibri"/>
              <a:cs typeface="Calibri"/>
              <a:sym typeface="Calibri"/>
            </a:endParaRPr>
          </a:p>
        </p:txBody>
      </p:sp>
      <p:sp>
        <p:nvSpPr>
          <p:cNvPr id="615" name="Google Shape;615;p52"/>
          <p:cNvSpPr txBox="1">
            <a:spLocks noGrp="1"/>
          </p:cNvSpPr>
          <p:nvPr>
            <p:ph type="body" idx="1"/>
          </p:nvPr>
        </p:nvSpPr>
        <p:spPr>
          <a:xfrm>
            <a:off x="338445" y="1525979"/>
            <a:ext cx="11513100" cy="4678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Font typeface="Calibri"/>
              <a:buNone/>
            </a:pPr>
            <a:r>
              <a:rPr lang="en-US" sz="3200" b="0" i="0" u="none" strike="noStrike" cap="none">
                <a:solidFill>
                  <a:schemeClr val="dk1"/>
                </a:solidFill>
                <a:latin typeface="Calibri"/>
                <a:ea typeface="Calibri"/>
                <a:cs typeface="Calibri"/>
                <a:sym typeface="Calibri"/>
              </a:rPr>
              <a:t>Experimentally compare the AtomicCounter and</a:t>
            </a:r>
            <a:r>
              <a:rPr lang="en-US"/>
              <a:t> </a:t>
            </a:r>
            <a:r>
              <a:rPr lang="en-US" sz="3200" b="0" i="0" u="none" strike="noStrike" cap="none">
                <a:solidFill>
                  <a:schemeClr val="dk1"/>
                </a:solidFill>
                <a:latin typeface="Calibri"/>
                <a:ea typeface="Calibri"/>
                <a:cs typeface="Calibri"/>
                <a:sym typeface="Calibri"/>
              </a:rPr>
              <a:t>SynchronizedCounter implementations by measuring which one is faster. Observe the differences in the CPU load between the two versions. Can you explain what is the cause of different performance characteristics?</a:t>
            </a:r>
            <a:endParaRPr/>
          </a:p>
          <a:p>
            <a:pPr marL="0" marR="0" lvl="0" indent="0" algn="l" rtl="0">
              <a:lnSpc>
                <a:spcPct val="90000"/>
              </a:lnSpc>
              <a:spcBef>
                <a:spcPts val="100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Font typeface="Calibri"/>
              <a:buNone/>
            </a:pPr>
            <a:r>
              <a:rPr lang="en-US" sz="3200" b="0" i="0" u="none" strike="noStrike" cap="none">
                <a:solidFill>
                  <a:schemeClr val="dk1"/>
                </a:solidFill>
                <a:latin typeface="Calibri"/>
                <a:ea typeface="Calibri"/>
                <a:cs typeface="Calibri"/>
                <a:sym typeface="Calibri"/>
              </a:rPr>
              <a:t>- Var</a:t>
            </a:r>
            <a:r>
              <a:rPr lang="en-US"/>
              <a:t>y</a:t>
            </a:r>
            <a:r>
              <a:rPr lang="en-US" sz="3200" b="0" i="0" u="none" strike="noStrike" cap="none">
                <a:solidFill>
                  <a:schemeClr val="dk1"/>
                </a:solidFill>
                <a:latin typeface="Calibri"/>
                <a:ea typeface="Calibri"/>
                <a:cs typeface="Calibri"/>
                <a:sym typeface="Calibri"/>
              </a:rPr>
              <a:t> the load per thread</a:t>
            </a:r>
            <a:endParaRPr/>
          </a:p>
          <a:p>
            <a:pPr marL="0" marR="0" lvl="0" indent="0" algn="l" rtl="0">
              <a:lnSpc>
                <a:spcPct val="90000"/>
              </a:lnSpc>
              <a:spcBef>
                <a:spcPts val="1000"/>
              </a:spcBef>
              <a:spcAft>
                <a:spcPts val="0"/>
              </a:spcAft>
              <a:buClr>
                <a:schemeClr val="dk1"/>
              </a:buClr>
              <a:buFont typeface="Calibri"/>
              <a:buNone/>
            </a:pPr>
            <a:r>
              <a:rPr lang="en-US" sz="3200" b="0" i="0" u="none" strike="noStrike" cap="none">
                <a:solidFill>
                  <a:schemeClr val="dk1"/>
                </a:solidFill>
                <a:latin typeface="Calibri"/>
                <a:ea typeface="Calibri"/>
                <a:cs typeface="Calibri"/>
                <a:sym typeface="Calibri"/>
              </a:rPr>
              <a:t>- Var</a:t>
            </a:r>
            <a:r>
              <a:rPr lang="en-US"/>
              <a:t>y the</a:t>
            </a:r>
            <a:r>
              <a:rPr lang="en-US" sz="3200" b="0" i="0" u="none" strike="noStrike" cap="none">
                <a:solidFill>
                  <a:schemeClr val="dk1"/>
                </a:solidFill>
                <a:latin typeface="Calibri"/>
                <a:ea typeface="Calibri"/>
                <a:cs typeface="Calibri"/>
                <a:sym typeface="Calibri"/>
              </a:rPr>
              <a:t> number of threads</a:t>
            </a:r>
            <a:endParaRPr sz="3200" b="0" i="0" u="none" strike="noStrike" cap="none">
              <a:solidFill>
                <a:schemeClr val="dk1"/>
              </a:solidFill>
              <a:latin typeface="Calibri"/>
              <a:ea typeface="Calibri"/>
              <a:cs typeface="Calibri"/>
              <a:sym typeface="Calibri"/>
            </a:endParaRPr>
          </a:p>
        </p:txBody>
      </p:sp>
      <p:sp>
        <p:nvSpPr>
          <p:cNvPr id="616" name="Google Shape;616;p52"/>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84</a:t>
            </a:fld>
            <a:endParaRPr sz="12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D5EE3ED8-6773-E04C-9664-F8639ADDCDB5}"/>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3"/>
          <p:cNvSpPr txBox="1">
            <a:spLocks noGrp="1"/>
          </p:cNvSpPr>
          <p:nvPr>
            <p:ph type="title"/>
          </p:nvPr>
        </p:nvSpPr>
        <p:spPr>
          <a:xfrm>
            <a:off x="338446" y="181057"/>
            <a:ext cx="11513100" cy="1131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Task </a:t>
            </a:r>
            <a:r>
              <a:rPr lang="en-US" dirty="0"/>
              <a:t>G</a:t>
            </a:r>
            <a:endParaRPr dirty="0"/>
          </a:p>
        </p:txBody>
      </p:sp>
      <p:sp>
        <p:nvSpPr>
          <p:cNvPr id="622" name="Google Shape;622;p53"/>
          <p:cNvSpPr txBox="1">
            <a:spLocks noGrp="1"/>
          </p:cNvSpPr>
          <p:nvPr>
            <p:ph type="body" idx="1"/>
          </p:nvPr>
        </p:nvSpPr>
        <p:spPr>
          <a:xfrm>
            <a:off x="338445" y="1525979"/>
            <a:ext cx="11513100" cy="4678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Font typeface="Calibri"/>
              <a:buNone/>
            </a:pPr>
            <a:r>
              <a:rPr lang="en-US" sz="3200" b="0" i="0" u="none" strike="noStrike" cap="none" dirty="0">
                <a:solidFill>
                  <a:schemeClr val="dk1"/>
                </a:solidFill>
                <a:latin typeface="Calibri"/>
                <a:ea typeface="Calibri"/>
                <a:cs typeface="Calibri"/>
                <a:sym typeface="Calibri"/>
              </a:rPr>
              <a:t>Implement a thread that measures execution progress. That is, create a thread that observes the values of the Counter during the execution and prints them to the console. Make sure that the thread is properly terminated once all the work is done [</a:t>
            </a:r>
            <a:r>
              <a:rPr lang="en-US" sz="3200" b="0" i="0" u="none" strike="noStrike" cap="none" dirty="0" err="1">
                <a:solidFill>
                  <a:schemeClr val="dk1"/>
                </a:solidFill>
                <a:latin typeface="Calibri"/>
                <a:ea typeface="Calibri"/>
                <a:cs typeface="Calibri"/>
                <a:sym typeface="Calibri"/>
              </a:rPr>
              <a:t>thread.interrupt</a:t>
            </a:r>
            <a:r>
              <a:rPr lang="en-US" sz="3200" b="0" i="0" u="none" strike="noStrike" cap="none" dirty="0">
                <a:solidFill>
                  <a:schemeClr val="dk1"/>
                </a:solidFill>
                <a:latin typeface="Calibri"/>
                <a:ea typeface="Calibri"/>
                <a:cs typeface="Calibri"/>
                <a:sym typeface="Calibri"/>
              </a:rPr>
              <a:t>()].</a:t>
            </a:r>
            <a:endParaRPr dirty="0"/>
          </a:p>
          <a:p>
            <a:pPr marL="0" marR="0" lvl="0" indent="0" algn="l" rtl="0">
              <a:lnSpc>
                <a:spcPct val="90000"/>
              </a:lnSpc>
              <a:spcBef>
                <a:spcPts val="1000"/>
              </a:spcBef>
              <a:spcAft>
                <a:spcPts val="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623" name="Google Shape;623;p53"/>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4"/>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86</a:t>
            </a:fld>
            <a:endParaRPr sz="1200" b="0" i="0" u="none" strike="noStrike" cap="none">
              <a:solidFill>
                <a:srgbClr val="888888"/>
              </a:solidFill>
              <a:latin typeface="Calibri"/>
              <a:ea typeface="Calibri"/>
              <a:cs typeface="Calibri"/>
              <a:sym typeface="Calibri"/>
            </a:endParaRPr>
          </a:p>
        </p:txBody>
      </p:sp>
      <p:sp>
        <p:nvSpPr>
          <p:cNvPr id="629" name="Google Shape;629;p54"/>
          <p:cNvSpPr/>
          <p:nvPr/>
        </p:nvSpPr>
        <p:spPr>
          <a:xfrm>
            <a:off x="2823883" y="266251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630" name="Google Shape;630;p54"/>
          <p:cNvSpPr txBox="1"/>
          <p:nvPr/>
        </p:nvSpPr>
        <p:spPr>
          <a:xfrm>
            <a:off x="2870948" y="2200853"/>
            <a:ext cx="119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631" name="Google Shape;631;p54"/>
          <p:cNvSpPr/>
          <p:nvPr/>
        </p:nvSpPr>
        <p:spPr>
          <a:xfrm>
            <a:off x="8328212" y="1004065"/>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632" name="Google Shape;632;p54"/>
          <p:cNvSpPr txBox="1"/>
          <p:nvPr/>
        </p:nvSpPr>
        <p:spPr>
          <a:xfrm>
            <a:off x="8313789" y="542400"/>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633" name="Google Shape;633;p54"/>
          <p:cNvSpPr/>
          <p:nvPr/>
        </p:nvSpPr>
        <p:spPr>
          <a:xfrm>
            <a:off x="8313789" y="2850981"/>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634" name="Google Shape;634;p54"/>
          <p:cNvSpPr txBox="1"/>
          <p:nvPr/>
        </p:nvSpPr>
        <p:spPr>
          <a:xfrm>
            <a:off x="8299366" y="2389316"/>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635" name="Google Shape;635;p54"/>
          <p:cNvSpPr/>
          <p:nvPr/>
        </p:nvSpPr>
        <p:spPr>
          <a:xfrm>
            <a:off x="8299366" y="456116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636" name="Google Shape;636;p54"/>
          <p:cNvSpPr txBox="1"/>
          <p:nvPr/>
        </p:nvSpPr>
        <p:spPr>
          <a:xfrm>
            <a:off x="8284943" y="4099503"/>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637" name="Google Shape;637;p54"/>
          <p:cNvCxnSpPr/>
          <p:nvPr/>
        </p:nvCxnSpPr>
        <p:spPr>
          <a:xfrm flipH="1">
            <a:off x="4020812" y="1761565"/>
            <a:ext cx="4307400" cy="12774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638" name="Google Shape;638;p54"/>
          <p:cNvSpPr txBox="1"/>
          <p:nvPr/>
        </p:nvSpPr>
        <p:spPr>
          <a:xfrm>
            <a:off x="5458516" y="1800743"/>
            <a:ext cx="1479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639" name="Google Shape;639;p54"/>
          <p:cNvSpPr/>
          <p:nvPr/>
        </p:nvSpPr>
        <p:spPr>
          <a:xfrm>
            <a:off x="1037955" y="4816663"/>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640" name="Google Shape;640;p54"/>
          <p:cNvSpPr txBox="1"/>
          <p:nvPr/>
        </p:nvSpPr>
        <p:spPr>
          <a:xfrm>
            <a:off x="1115141" y="4297416"/>
            <a:ext cx="1047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Printer</a:t>
            </a:r>
            <a:endParaRPr sz="2400" b="0" i="0" u="none" strike="noStrike" cap="none">
              <a:solidFill>
                <a:srgbClr val="000000"/>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A548B93E-AA58-BD44-8D94-A294600CCF20}"/>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5"/>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87</a:t>
            </a:fld>
            <a:endParaRPr sz="1200" b="0" i="0" u="none" strike="noStrike" cap="none">
              <a:solidFill>
                <a:srgbClr val="888888"/>
              </a:solidFill>
              <a:latin typeface="Calibri"/>
              <a:ea typeface="Calibri"/>
              <a:cs typeface="Calibri"/>
              <a:sym typeface="Calibri"/>
            </a:endParaRPr>
          </a:p>
        </p:txBody>
      </p:sp>
      <p:sp>
        <p:nvSpPr>
          <p:cNvPr id="646" name="Google Shape;646;p55"/>
          <p:cNvSpPr/>
          <p:nvPr/>
        </p:nvSpPr>
        <p:spPr>
          <a:xfrm>
            <a:off x="2823883" y="266251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647" name="Google Shape;647;p55"/>
          <p:cNvSpPr txBox="1"/>
          <p:nvPr/>
        </p:nvSpPr>
        <p:spPr>
          <a:xfrm>
            <a:off x="2870948" y="2200853"/>
            <a:ext cx="119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648" name="Google Shape;648;p55"/>
          <p:cNvSpPr/>
          <p:nvPr/>
        </p:nvSpPr>
        <p:spPr>
          <a:xfrm>
            <a:off x="8328212" y="1004065"/>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649" name="Google Shape;649;p55"/>
          <p:cNvSpPr txBox="1"/>
          <p:nvPr/>
        </p:nvSpPr>
        <p:spPr>
          <a:xfrm>
            <a:off x="8313789" y="542400"/>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650" name="Google Shape;650;p55"/>
          <p:cNvSpPr/>
          <p:nvPr/>
        </p:nvSpPr>
        <p:spPr>
          <a:xfrm>
            <a:off x="8313789" y="2850981"/>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651" name="Google Shape;651;p55"/>
          <p:cNvSpPr txBox="1"/>
          <p:nvPr/>
        </p:nvSpPr>
        <p:spPr>
          <a:xfrm>
            <a:off x="8299366" y="2389316"/>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652" name="Google Shape;652;p55"/>
          <p:cNvSpPr/>
          <p:nvPr/>
        </p:nvSpPr>
        <p:spPr>
          <a:xfrm>
            <a:off x="8299366" y="456116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653" name="Google Shape;653;p55"/>
          <p:cNvSpPr txBox="1"/>
          <p:nvPr/>
        </p:nvSpPr>
        <p:spPr>
          <a:xfrm>
            <a:off x="8284943" y="4099503"/>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654" name="Google Shape;654;p55"/>
          <p:cNvSpPr/>
          <p:nvPr/>
        </p:nvSpPr>
        <p:spPr>
          <a:xfrm>
            <a:off x="1037955" y="4816663"/>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2400" b="0" i="0" u="none" strike="noStrike" cap="none">
                <a:solidFill>
                  <a:schemeClr val="dk1"/>
                </a:solidFill>
                <a:latin typeface="Arial"/>
                <a:ea typeface="Arial"/>
                <a:cs typeface="Arial"/>
                <a:sym typeface="Arial"/>
              </a:rPr>
              <a:t>Print 10!</a:t>
            </a:r>
            <a:endParaRPr sz="2400" b="0" i="0" u="none" strike="noStrike" cap="none">
              <a:solidFill>
                <a:schemeClr val="dk1"/>
              </a:solidFill>
              <a:latin typeface="Arial"/>
              <a:ea typeface="Arial"/>
              <a:cs typeface="Arial"/>
              <a:sym typeface="Arial"/>
            </a:endParaRPr>
          </a:p>
        </p:txBody>
      </p:sp>
      <p:cxnSp>
        <p:nvCxnSpPr>
          <p:cNvPr id="655" name="Google Shape;655;p55"/>
          <p:cNvCxnSpPr/>
          <p:nvPr/>
        </p:nvCxnSpPr>
        <p:spPr>
          <a:xfrm rot="10800000" flipH="1">
            <a:off x="1990165" y="3684092"/>
            <a:ext cx="1008900" cy="12267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656" name="Google Shape;656;p55"/>
          <p:cNvSpPr txBox="1"/>
          <p:nvPr/>
        </p:nvSpPr>
        <p:spPr>
          <a:xfrm>
            <a:off x="1115141" y="4297416"/>
            <a:ext cx="1047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Printer</a:t>
            </a:r>
            <a:endParaRPr sz="2400" b="0" i="0" u="none" strike="noStrike" cap="none">
              <a:solidFill>
                <a:srgbClr val="000000"/>
              </a:solidFill>
              <a:latin typeface="Calibri"/>
              <a:ea typeface="Calibri"/>
              <a:cs typeface="Calibri"/>
              <a:sym typeface="Calibri"/>
            </a:endParaRPr>
          </a:p>
        </p:txBody>
      </p:sp>
      <p:sp>
        <p:nvSpPr>
          <p:cNvPr id="657" name="Google Shape;657;p55"/>
          <p:cNvSpPr txBox="1"/>
          <p:nvPr/>
        </p:nvSpPr>
        <p:spPr>
          <a:xfrm>
            <a:off x="2450895" y="4297416"/>
            <a:ext cx="968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value()</a:t>
            </a:r>
            <a:endParaRPr sz="2000" b="0" i="0" u="none" strike="noStrike" cap="none">
              <a:solidFill>
                <a:srgbClr val="000000"/>
              </a:solidFill>
              <a:latin typeface="Arial"/>
              <a:ea typeface="Arial"/>
              <a:cs typeface="Arial"/>
              <a:sym typeface="Arial"/>
            </a:endParaRPr>
          </a:p>
        </p:txBody>
      </p:sp>
      <p:sp>
        <p:nvSpPr>
          <p:cNvPr id="15" name="TextBox 14">
            <a:extLst>
              <a:ext uri="{FF2B5EF4-FFF2-40B4-BE49-F238E27FC236}">
                <a16:creationId xmlns:a16="http://schemas.microsoft.com/office/drawing/2014/main" id="{F1CA33EA-1889-824A-883B-5C0CAD24B470}"/>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6"/>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88</a:t>
            </a:fld>
            <a:endParaRPr sz="1200" b="0" i="0" u="none" strike="noStrike" cap="none">
              <a:solidFill>
                <a:srgbClr val="888888"/>
              </a:solidFill>
              <a:latin typeface="Calibri"/>
              <a:ea typeface="Calibri"/>
              <a:cs typeface="Calibri"/>
              <a:sym typeface="Calibri"/>
            </a:endParaRPr>
          </a:p>
        </p:txBody>
      </p:sp>
      <p:sp>
        <p:nvSpPr>
          <p:cNvPr id="663" name="Google Shape;663;p56"/>
          <p:cNvSpPr/>
          <p:nvPr/>
        </p:nvSpPr>
        <p:spPr>
          <a:xfrm>
            <a:off x="2823883" y="266251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15</a:t>
            </a:r>
            <a:endParaRPr sz="3200" b="0" i="0" u="none" strike="noStrike" cap="none">
              <a:solidFill>
                <a:schemeClr val="dk1"/>
              </a:solidFill>
              <a:latin typeface="Arial"/>
              <a:ea typeface="Arial"/>
              <a:cs typeface="Arial"/>
              <a:sym typeface="Arial"/>
            </a:endParaRPr>
          </a:p>
        </p:txBody>
      </p:sp>
      <p:sp>
        <p:nvSpPr>
          <p:cNvPr id="664" name="Google Shape;664;p56"/>
          <p:cNvSpPr txBox="1"/>
          <p:nvPr/>
        </p:nvSpPr>
        <p:spPr>
          <a:xfrm>
            <a:off x="2870948" y="2200853"/>
            <a:ext cx="119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665" name="Google Shape;665;p56"/>
          <p:cNvSpPr/>
          <p:nvPr/>
        </p:nvSpPr>
        <p:spPr>
          <a:xfrm>
            <a:off x="8328212" y="1004065"/>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666" name="Google Shape;666;p56"/>
          <p:cNvSpPr txBox="1"/>
          <p:nvPr/>
        </p:nvSpPr>
        <p:spPr>
          <a:xfrm>
            <a:off x="8313789" y="542400"/>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667" name="Google Shape;667;p56"/>
          <p:cNvSpPr/>
          <p:nvPr/>
        </p:nvSpPr>
        <p:spPr>
          <a:xfrm>
            <a:off x="8313789" y="2850981"/>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0</a:t>
            </a:r>
            <a:endParaRPr/>
          </a:p>
        </p:txBody>
      </p:sp>
      <p:sp>
        <p:nvSpPr>
          <p:cNvPr id="668" name="Google Shape;668;p56"/>
          <p:cNvSpPr txBox="1"/>
          <p:nvPr/>
        </p:nvSpPr>
        <p:spPr>
          <a:xfrm>
            <a:off x="8299366" y="2389316"/>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669" name="Google Shape;669;p56"/>
          <p:cNvSpPr/>
          <p:nvPr/>
        </p:nvSpPr>
        <p:spPr>
          <a:xfrm>
            <a:off x="8299366" y="4561168"/>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5</a:t>
            </a:r>
            <a:endParaRPr sz="3200" b="0" i="0" u="none" strike="noStrike" cap="none">
              <a:solidFill>
                <a:schemeClr val="dk1"/>
              </a:solidFill>
              <a:latin typeface="Arial"/>
              <a:ea typeface="Arial"/>
              <a:cs typeface="Arial"/>
              <a:sym typeface="Arial"/>
            </a:endParaRPr>
          </a:p>
        </p:txBody>
      </p:sp>
      <p:sp>
        <p:nvSpPr>
          <p:cNvPr id="670" name="Google Shape;670;p56"/>
          <p:cNvSpPr txBox="1"/>
          <p:nvPr/>
        </p:nvSpPr>
        <p:spPr>
          <a:xfrm>
            <a:off x="8284943" y="4099503"/>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671" name="Google Shape;671;p56"/>
          <p:cNvCxnSpPr/>
          <p:nvPr/>
        </p:nvCxnSpPr>
        <p:spPr>
          <a:xfrm rot="10800000">
            <a:off x="4020812" y="3469447"/>
            <a:ext cx="4307400" cy="15732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672" name="Google Shape;672;p56"/>
          <p:cNvSpPr txBox="1"/>
          <p:nvPr/>
        </p:nvSpPr>
        <p:spPr>
          <a:xfrm>
            <a:off x="5495557" y="3647659"/>
            <a:ext cx="1479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673" name="Google Shape;673;p56"/>
          <p:cNvSpPr/>
          <p:nvPr/>
        </p:nvSpPr>
        <p:spPr>
          <a:xfrm>
            <a:off x="1037955" y="4816663"/>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674" name="Google Shape;674;p56"/>
          <p:cNvSpPr txBox="1"/>
          <p:nvPr/>
        </p:nvSpPr>
        <p:spPr>
          <a:xfrm>
            <a:off x="1115141" y="4297416"/>
            <a:ext cx="1047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Printer</a:t>
            </a:r>
            <a:endParaRPr sz="2400" b="0" i="0" u="none" strike="noStrike" cap="none">
              <a:solidFill>
                <a:srgbClr val="000000"/>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A19DC544-9E48-4B45-8D87-533AFBB1C911}"/>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7"/>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89</a:t>
            </a:fld>
            <a:endParaRPr sz="1200" b="0" i="0" u="none" strike="noStrike" cap="none">
              <a:solidFill>
                <a:srgbClr val="888888"/>
              </a:solidFill>
              <a:latin typeface="Calibri"/>
              <a:ea typeface="Calibri"/>
              <a:cs typeface="Calibri"/>
              <a:sym typeface="Calibri"/>
            </a:endParaRPr>
          </a:p>
        </p:txBody>
      </p:sp>
      <p:sp>
        <p:nvSpPr>
          <p:cNvPr id="680" name="Google Shape;680;p57"/>
          <p:cNvSpPr/>
          <p:nvPr/>
        </p:nvSpPr>
        <p:spPr>
          <a:xfrm>
            <a:off x="2823883" y="266251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25</a:t>
            </a:r>
            <a:endParaRPr sz="3200" b="0" i="0" u="none" strike="noStrike" cap="none">
              <a:solidFill>
                <a:schemeClr val="dk1"/>
              </a:solidFill>
              <a:latin typeface="Arial"/>
              <a:ea typeface="Arial"/>
              <a:cs typeface="Arial"/>
              <a:sym typeface="Arial"/>
            </a:endParaRPr>
          </a:p>
        </p:txBody>
      </p:sp>
      <p:sp>
        <p:nvSpPr>
          <p:cNvPr id="681" name="Google Shape;681;p57"/>
          <p:cNvSpPr txBox="1"/>
          <p:nvPr/>
        </p:nvSpPr>
        <p:spPr>
          <a:xfrm>
            <a:off x="2870948" y="2200853"/>
            <a:ext cx="119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682" name="Google Shape;682;p57"/>
          <p:cNvSpPr/>
          <p:nvPr/>
        </p:nvSpPr>
        <p:spPr>
          <a:xfrm>
            <a:off x="8328212" y="1004065"/>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683" name="Google Shape;683;p57"/>
          <p:cNvSpPr txBox="1"/>
          <p:nvPr/>
        </p:nvSpPr>
        <p:spPr>
          <a:xfrm>
            <a:off x="8313789" y="542400"/>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684" name="Google Shape;684;p57"/>
          <p:cNvSpPr/>
          <p:nvPr/>
        </p:nvSpPr>
        <p:spPr>
          <a:xfrm>
            <a:off x="8313789" y="2850981"/>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685" name="Google Shape;685;p57"/>
          <p:cNvSpPr txBox="1"/>
          <p:nvPr/>
        </p:nvSpPr>
        <p:spPr>
          <a:xfrm>
            <a:off x="8299366" y="2389316"/>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686" name="Google Shape;686;p57"/>
          <p:cNvSpPr/>
          <p:nvPr/>
        </p:nvSpPr>
        <p:spPr>
          <a:xfrm>
            <a:off x="8299366" y="456116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5</a:t>
            </a:r>
            <a:endParaRPr sz="3200" b="0" i="0" u="none" strike="noStrike" cap="none">
              <a:solidFill>
                <a:schemeClr val="dk1"/>
              </a:solidFill>
              <a:latin typeface="Arial"/>
              <a:ea typeface="Arial"/>
              <a:cs typeface="Arial"/>
              <a:sym typeface="Arial"/>
            </a:endParaRPr>
          </a:p>
        </p:txBody>
      </p:sp>
      <p:sp>
        <p:nvSpPr>
          <p:cNvPr id="687" name="Google Shape;687;p57"/>
          <p:cNvSpPr txBox="1"/>
          <p:nvPr/>
        </p:nvSpPr>
        <p:spPr>
          <a:xfrm>
            <a:off x="8284943" y="4099503"/>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688" name="Google Shape;688;p57"/>
          <p:cNvCxnSpPr>
            <a:stCxn id="684" idx="2"/>
            <a:endCxn id="680" idx="6"/>
          </p:cNvCxnSpPr>
          <p:nvPr/>
        </p:nvCxnSpPr>
        <p:spPr>
          <a:xfrm rot="10800000">
            <a:off x="4020489" y="3260931"/>
            <a:ext cx="4293300" cy="1884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689" name="Google Shape;689;p57"/>
          <p:cNvSpPr txBox="1"/>
          <p:nvPr/>
        </p:nvSpPr>
        <p:spPr>
          <a:xfrm>
            <a:off x="5427284" y="2850981"/>
            <a:ext cx="1479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690" name="Google Shape;690;p57"/>
          <p:cNvSpPr/>
          <p:nvPr/>
        </p:nvSpPr>
        <p:spPr>
          <a:xfrm>
            <a:off x="1037955" y="4816663"/>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691" name="Google Shape;691;p57"/>
          <p:cNvSpPr txBox="1"/>
          <p:nvPr/>
        </p:nvSpPr>
        <p:spPr>
          <a:xfrm>
            <a:off x="1115141" y="4297416"/>
            <a:ext cx="1047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Printer</a:t>
            </a:r>
            <a:endParaRPr sz="2400" b="0" i="0" u="none" strike="noStrike" cap="none">
              <a:solidFill>
                <a:srgbClr val="000000"/>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7F4CB292-46CD-EB4E-952A-0DF943DB9CA5}"/>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338446" y="181057"/>
            <a:ext cx="11513100" cy="1131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Counter</a:t>
            </a:r>
            <a:endParaRPr/>
          </a:p>
        </p:txBody>
      </p:sp>
      <p:sp>
        <p:nvSpPr>
          <p:cNvPr id="83" name="Google Shape;83;p13"/>
          <p:cNvSpPr txBox="1">
            <a:spLocks noGrp="1"/>
          </p:cNvSpPr>
          <p:nvPr>
            <p:ph type="body" idx="1"/>
          </p:nvPr>
        </p:nvSpPr>
        <p:spPr>
          <a:xfrm>
            <a:off x="338445" y="1525979"/>
            <a:ext cx="11513100" cy="467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3200" b="0" i="0" u="none" strike="noStrike" cap="none" dirty="0">
                <a:solidFill>
                  <a:schemeClr val="dk1"/>
                </a:solidFill>
                <a:latin typeface="Calibri"/>
                <a:ea typeface="Calibri"/>
                <a:cs typeface="Calibri"/>
                <a:sym typeface="Calibri"/>
              </a:rPr>
              <a:t>Let’s count the number of times a given event occurs</a:t>
            </a:r>
            <a:endParaRPr dirty="0"/>
          </a:p>
          <a:p>
            <a:pPr marL="0" marR="0" lvl="0" indent="0" algn="l" rtl="0">
              <a:lnSpc>
                <a:spcPct val="90000"/>
              </a:lnSpc>
              <a:spcBef>
                <a:spcPts val="0"/>
              </a:spcBef>
              <a:spcAft>
                <a:spcPts val="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84" name="Google Shape;84;p13"/>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sp>
        <p:nvSpPr>
          <p:cNvPr id="85" name="Google Shape;85;p13"/>
          <p:cNvSpPr txBox="1"/>
          <p:nvPr/>
        </p:nvSpPr>
        <p:spPr>
          <a:xfrm>
            <a:off x="1175775" y="3205725"/>
            <a:ext cx="3557100" cy="1587000"/>
          </a:xfrm>
          <a:prstGeom prst="rect">
            <a:avLst/>
          </a:prstGeom>
          <a:solidFill>
            <a:srgbClr val="EFEFEF"/>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7000"/>
              </a:lnSpc>
              <a:spcBef>
                <a:spcPts val="0"/>
              </a:spcBef>
              <a:spcAft>
                <a:spcPts val="0"/>
              </a:spcAft>
              <a:buClr>
                <a:srgbClr val="2838B0"/>
              </a:buClr>
              <a:buFont typeface="Consolas"/>
              <a:buNone/>
            </a:pPr>
            <a:r>
              <a:rPr lang="en-US" sz="1400" b="1" i="1" u="none" strike="noStrike" cap="none" dirty="0">
                <a:solidFill>
                  <a:srgbClr val="2838B0"/>
                </a:solidFill>
                <a:latin typeface="Consolas"/>
                <a:ea typeface="Consolas"/>
                <a:cs typeface="Consolas"/>
                <a:sym typeface="Consolas"/>
              </a:rPr>
              <a:t>public</a:t>
            </a:r>
            <a:r>
              <a:rPr lang="en-US" sz="1400" b="0" i="0" u="none" strike="noStrike" cap="none" dirty="0">
                <a:solidFill>
                  <a:schemeClr val="dk1"/>
                </a:solidFill>
                <a:latin typeface="Consolas"/>
                <a:ea typeface="Consolas"/>
                <a:cs typeface="Consolas"/>
                <a:sym typeface="Consolas"/>
              </a:rPr>
              <a:t> </a:t>
            </a:r>
            <a:r>
              <a:rPr lang="en-US" sz="1400" b="1" i="1" u="none" strike="noStrike" cap="none" dirty="0">
                <a:solidFill>
                  <a:srgbClr val="2838B0"/>
                </a:solidFill>
                <a:latin typeface="Consolas"/>
                <a:ea typeface="Consolas"/>
                <a:cs typeface="Consolas"/>
                <a:sym typeface="Consolas"/>
              </a:rPr>
              <a:t>interface</a:t>
            </a:r>
            <a:r>
              <a:rPr lang="en-US" sz="1400" b="0" i="0" u="none" strike="noStrike" cap="none" dirty="0">
                <a:solidFill>
                  <a:schemeClr val="dk1"/>
                </a:solidFill>
                <a:latin typeface="Consolas"/>
                <a:ea typeface="Consolas"/>
                <a:cs typeface="Consolas"/>
                <a:sym typeface="Consolas"/>
              </a:rPr>
              <a:t> </a:t>
            </a:r>
            <a:r>
              <a:rPr lang="en-US" sz="1400" b="1" i="0" u="none" strike="noStrike" cap="none" dirty="0">
                <a:solidFill>
                  <a:srgbClr val="287088"/>
                </a:solidFill>
                <a:latin typeface="Consolas"/>
                <a:ea typeface="Consolas"/>
                <a:cs typeface="Consolas"/>
                <a:sym typeface="Consolas"/>
              </a:rPr>
              <a:t>Counter</a:t>
            </a:r>
            <a:r>
              <a:rPr lang="en-US" sz="1400" b="0" i="0" u="none" strike="noStrike" cap="none" dirty="0">
                <a:solidFill>
                  <a:schemeClr val="dk1"/>
                </a:solidFill>
                <a:latin typeface="Consolas"/>
                <a:ea typeface="Consolas"/>
                <a:cs typeface="Consolas"/>
                <a:sym typeface="Consolas"/>
              </a:rPr>
              <a:t> </a:t>
            </a:r>
            <a:r>
              <a:rPr lang="en-US" sz="1400" b="0" i="0" u="none" strike="noStrike" cap="none" dirty="0">
                <a:solidFill>
                  <a:srgbClr val="666666"/>
                </a:solidFill>
                <a:latin typeface="Consolas"/>
                <a:ea typeface="Consolas"/>
                <a:cs typeface="Consolas"/>
                <a:sym typeface="Consolas"/>
              </a:rPr>
              <a:t>{</a:t>
            </a:r>
            <a:br>
              <a:rPr lang="en-US" sz="1400" b="0" i="0" u="none" strike="noStrike" cap="none" dirty="0">
                <a:solidFill>
                  <a:schemeClr val="dk1"/>
                </a:solidFill>
                <a:latin typeface="Consolas"/>
                <a:ea typeface="Consolas"/>
                <a:cs typeface="Consolas"/>
                <a:sym typeface="Consolas"/>
              </a:rPr>
            </a:br>
            <a:r>
              <a:rPr lang="en-US" sz="1400" b="0" i="0" u="none" strike="noStrike" cap="none" dirty="0">
                <a:solidFill>
                  <a:schemeClr val="dk1"/>
                </a:solidFill>
                <a:latin typeface="Consolas"/>
                <a:ea typeface="Consolas"/>
                <a:cs typeface="Consolas"/>
                <a:sym typeface="Consolas"/>
              </a:rPr>
              <a:t>  </a:t>
            </a:r>
            <a:r>
              <a:rPr lang="en-US" sz="1400" b="1" i="1" u="none" strike="noStrike" cap="none" dirty="0">
                <a:solidFill>
                  <a:srgbClr val="2838B0"/>
                </a:solidFill>
                <a:latin typeface="Consolas"/>
                <a:ea typeface="Consolas"/>
                <a:cs typeface="Consolas"/>
                <a:sym typeface="Consolas"/>
              </a:rPr>
              <a:t>public</a:t>
            </a:r>
            <a:r>
              <a:rPr lang="en-US" sz="1400" b="0" i="0" u="none" strike="noStrike" cap="none" dirty="0">
                <a:solidFill>
                  <a:schemeClr val="dk1"/>
                </a:solidFill>
                <a:latin typeface="Consolas"/>
                <a:ea typeface="Consolas"/>
                <a:cs typeface="Consolas"/>
                <a:sym typeface="Consolas"/>
              </a:rPr>
              <a:t> </a:t>
            </a:r>
            <a:r>
              <a:rPr lang="en-US" sz="1400" b="0" i="1" u="none" strike="noStrike" cap="none" dirty="0">
                <a:solidFill>
                  <a:srgbClr val="2838B0"/>
                </a:solidFill>
                <a:latin typeface="Consolas"/>
                <a:ea typeface="Consolas"/>
                <a:cs typeface="Consolas"/>
                <a:sym typeface="Consolas"/>
              </a:rPr>
              <a:t>void</a:t>
            </a:r>
            <a:r>
              <a:rPr lang="en-US" sz="1400" b="0" i="0" u="none" strike="noStrike" cap="none" dirty="0">
                <a:solidFill>
                  <a:schemeClr val="dk1"/>
                </a:solidFill>
                <a:latin typeface="Consolas"/>
                <a:ea typeface="Consolas"/>
                <a:cs typeface="Consolas"/>
                <a:sym typeface="Consolas"/>
              </a:rPr>
              <a:t> </a:t>
            </a:r>
            <a:r>
              <a:rPr lang="en-US" sz="1400" b="0" i="0" u="none" strike="noStrike" cap="none" dirty="0">
                <a:solidFill>
                  <a:srgbClr val="785840"/>
                </a:solidFill>
                <a:latin typeface="Consolas"/>
                <a:ea typeface="Consolas"/>
                <a:cs typeface="Consolas"/>
                <a:sym typeface="Consolas"/>
              </a:rPr>
              <a:t>increment</a:t>
            </a:r>
            <a:r>
              <a:rPr lang="en-US" sz="1400" b="0" i="0" u="none" strike="noStrike" cap="none" dirty="0">
                <a:solidFill>
                  <a:srgbClr val="666666"/>
                </a:solidFill>
                <a:latin typeface="Consolas"/>
                <a:ea typeface="Consolas"/>
                <a:cs typeface="Consolas"/>
                <a:sym typeface="Consolas"/>
              </a:rPr>
              <a:t>();</a:t>
            </a:r>
            <a:br>
              <a:rPr lang="en-US" sz="1400" b="0" i="0" u="none" strike="noStrike" cap="none" dirty="0">
                <a:solidFill>
                  <a:schemeClr val="dk1"/>
                </a:solidFill>
                <a:latin typeface="Consolas"/>
                <a:ea typeface="Consolas"/>
                <a:cs typeface="Consolas"/>
                <a:sym typeface="Consolas"/>
              </a:rPr>
            </a:br>
            <a:r>
              <a:rPr lang="en-US" sz="1400" b="0" i="0" u="none" strike="noStrike" cap="none" dirty="0">
                <a:solidFill>
                  <a:schemeClr val="dk1"/>
                </a:solidFill>
                <a:latin typeface="Consolas"/>
                <a:ea typeface="Consolas"/>
                <a:cs typeface="Consolas"/>
                <a:sym typeface="Consolas"/>
              </a:rPr>
              <a:t>  </a:t>
            </a:r>
            <a:r>
              <a:rPr lang="en-US" sz="1400" b="1" i="1" u="none" strike="noStrike" cap="none" dirty="0">
                <a:solidFill>
                  <a:srgbClr val="2838B0"/>
                </a:solidFill>
                <a:latin typeface="Consolas"/>
                <a:ea typeface="Consolas"/>
                <a:cs typeface="Consolas"/>
                <a:sym typeface="Consolas"/>
              </a:rPr>
              <a:t>public</a:t>
            </a:r>
            <a:r>
              <a:rPr lang="en-US" sz="1400" b="0" i="0" u="none" strike="noStrike" cap="none" dirty="0">
                <a:solidFill>
                  <a:schemeClr val="dk1"/>
                </a:solidFill>
                <a:latin typeface="Consolas"/>
                <a:ea typeface="Consolas"/>
                <a:cs typeface="Consolas"/>
                <a:sym typeface="Consolas"/>
              </a:rPr>
              <a:t> </a:t>
            </a:r>
            <a:r>
              <a:rPr lang="en-US" sz="1400" b="0" i="1" u="none" strike="noStrike" cap="none" dirty="0">
                <a:solidFill>
                  <a:srgbClr val="2838B0"/>
                </a:solidFill>
                <a:latin typeface="Consolas"/>
                <a:ea typeface="Consolas"/>
                <a:cs typeface="Consolas"/>
                <a:sym typeface="Consolas"/>
              </a:rPr>
              <a:t>int</a:t>
            </a:r>
            <a:r>
              <a:rPr lang="en-US" sz="1400" b="0" i="0" u="none" strike="noStrike" cap="none" dirty="0">
                <a:solidFill>
                  <a:schemeClr val="dk1"/>
                </a:solidFill>
                <a:latin typeface="Consolas"/>
                <a:ea typeface="Consolas"/>
                <a:cs typeface="Consolas"/>
                <a:sym typeface="Consolas"/>
              </a:rPr>
              <a:t> </a:t>
            </a:r>
            <a:r>
              <a:rPr lang="en-US" sz="1400" b="0" i="0" u="none" strike="noStrike" cap="none" dirty="0">
                <a:solidFill>
                  <a:srgbClr val="785840"/>
                </a:solidFill>
                <a:latin typeface="Consolas"/>
                <a:ea typeface="Consolas"/>
                <a:cs typeface="Consolas"/>
                <a:sym typeface="Consolas"/>
              </a:rPr>
              <a:t>value</a:t>
            </a:r>
            <a:r>
              <a:rPr lang="en-US" sz="1400" b="0" i="0" u="none" strike="noStrike" cap="none" dirty="0">
                <a:solidFill>
                  <a:srgbClr val="666666"/>
                </a:solidFill>
                <a:latin typeface="Consolas"/>
                <a:ea typeface="Consolas"/>
                <a:cs typeface="Consolas"/>
                <a:sym typeface="Consolas"/>
              </a:rPr>
              <a:t>();</a:t>
            </a:r>
            <a:br>
              <a:rPr lang="en-US" sz="1400" b="0" i="0" u="none" strike="noStrike" cap="none" dirty="0">
                <a:solidFill>
                  <a:schemeClr val="dk1"/>
                </a:solidFill>
                <a:latin typeface="Consolas"/>
                <a:ea typeface="Consolas"/>
                <a:cs typeface="Consolas"/>
                <a:sym typeface="Consolas"/>
              </a:rPr>
            </a:br>
            <a:r>
              <a:rPr lang="en-US" sz="1400" b="0" i="0" u="none" strike="noStrike" cap="none" dirty="0">
                <a:solidFill>
                  <a:srgbClr val="666666"/>
                </a:solidFill>
                <a:latin typeface="Consolas"/>
                <a:ea typeface="Consolas"/>
                <a:cs typeface="Consolas"/>
                <a:sym typeface="Consolas"/>
              </a:rPr>
              <a:t>}</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8"/>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90</a:t>
            </a:fld>
            <a:endParaRPr sz="1200" b="0" i="0" u="none" strike="noStrike" cap="none">
              <a:solidFill>
                <a:srgbClr val="888888"/>
              </a:solidFill>
              <a:latin typeface="Calibri"/>
              <a:ea typeface="Calibri"/>
              <a:cs typeface="Calibri"/>
              <a:sym typeface="Calibri"/>
            </a:endParaRPr>
          </a:p>
        </p:txBody>
      </p:sp>
      <p:sp>
        <p:nvSpPr>
          <p:cNvPr id="697" name="Google Shape;697;p58"/>
          <p:cNvSpPr/>
          <p:nvPr/>
        </p:nvSpPr>
        <p:spPr>
          <a:xfrm>
            <a:off x="2823883" y="266251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25</a:t>
            </a:r>
            <a:endParaRPr sz="3200" b="0" i="0" u="none" strike="noStrike" cap="none">
              <a:solidFill>
                <a:schemeClr val="dk1"/>
              </a:solidFill>
              <a:latin typeface="Arial"/>
              <a:ea typeface="Arial"/>
              <a:cs typeface="Arial"/>
              <a:sym typeface="Arial"/>
            </a:endParaRPr>
          </a:p>
        </p:txBody>
      </p:sp>
      <p:sp>
        <p:nvSpPr>
          <p:cNvPr id="698" name="Google Shape;698;p58"/>
          <p:cNvSpPr txBox="1"/>
          <p:nvPr/>
        </p:nvSpPr>
        <p:spPr>
          <a:xfrm>
            <a:off x="2870948" y="2200853"/>
            <a:ext cx="119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699" name="Google Shape;699;p58"/>
          <p:cNvSpPr/>
          <p:nvPr/>
        </p:nvSpPr>
        <p:spPr>
          <a:xfrm>
            <a:off x="8328212" y="1004065"/>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00" name="Google Shape;700;p58"/>
          <p:cNvSpPr txBox="1"/>
          <p:nvPr/>
        </p:nvSpPr>
        <p:spPr>
          <a:xfrm>
            <a:off x="8313789" y="542400"/>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701" name="Google Shape;701;p58"/>
          <p:cNvSpPr/>
          <p:nvPr/>
        </p:nvSpPr>
        <p:spPr>
          <a:xfrm>
            <a:off x="8313789" y="2850981"/>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02" name="Google Shape;702;p58"/>
          <p:cNvSpPr txBox="1"/>
          <p:nvPr/>
        </p:nvSpPr>
        <p:spPr>
          <a:xfrm>
            <a:off x="8299366" y="2389316"/>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703" name="Google Shape;703;p58"/>
          <p:cNvSpPr/>
          <p:nvPr/>
        </p:nvSpPr>
        <p:spPr>
          <a:xfrm>
            <a:off x="8299366" y="456116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5</a:t>
            </a:r>
            <a:endParaRPr/>
          </a:p>
        </p:txBody>
      </p:sp>
      <p:sp>
        <p:nvSpPr>
          <p:cNvPr id="704" name="Google Shape;704;p58"/>
          <p:cNvSpPr txBox="1"/>
          <p:nvPr/>
        </p:nvSpPr>
        <p:spPr>
          <a:xfrm>
            <a:off x="8284943" y="4099503"/>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705" name="Google Shape;705;p58"/>
          <p:cNvSpPr/>
          <p:nvPr/>
        </p:nvSpPr>
        <p:spPr>
          <a:xfrm>
            <a:off x="1037955" y="4816663"/>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2400" b="0" i="0" u="none" strike="noStrike" cap="none">
                <a:solidFill>
                  <a:schemeClr val="dk1"/>
                </a:solidFill>
                <a:latin typeface="Arial"/>
                <a:ea typeface="Arial"/>
                <a:cs typeface="Arial"/>
                <a:sym typeface="Arial"/>
              </a:rPr>
              <a:t>Print 25!</a:t>
            </a:r>
            <a:endParaRPr sz="2400" b="0" i="0" u="none" strike="noStrike" cap="none">
              <a:solidFill>
                <a:schemeClr val="dk1"/>
              </a:solidFill>
              <a:latin typeface="Arial"/>
              <a:ea typeface="Arial"/>
              <a:cs typeface="Arial"/>
              <a:sym typeface="Arial"/>
            </a:endParaRPr>
          </a:p>
        </p:txBody>
      </p:sp>
      <p:cxnSp>
        <p:nvCxnSpPr>
          <p:cNvPr id="706" name="Google Shape;706;p58"/>
          <p:cNvCxnSpPr/>
          <p:nvPr/>
        </p:nvCxnSpPr>
        <p:spPr>
          <a:xfrm rot="10800000" flipH="1">
            <a:off x="1990165" y="3684092"/>
            <a:ext cx="1008900" cy="12267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707" name="Google Shape;707;p58"/>
          <p:cNvSpPr txBox="1"/>
          <p:nvPr/>
        </p:nvSpPr>
        <p:spPr>
          <a:xfrm>
            <a:off x="1115141" y="4297416"/>
            <a:ext cx="1047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Printer</a:t>
            </a:r>
            <a:endParaRPr sz="2400" b="0" i="0" u="none" strike="noStrike" cap="none">
              <a:solidFill>
                <a:srgbClr val="000000"/>
              </a:solidFill>
              <a:latin typeface="Calibri"/>
              <a:ea typeface="Calibri"/>
              <a:cs typeface="Calibri"/>
              <a:sym typeface="Calibri"/>
            </a:endParaRPr>
          </a:p>
        </p:txBody>
      </p:sp>
      <p:sp>
        <p:nvSpPr>
          <p:cNvPr id="708" name="Google Shape;708;p58"/>
          <p:cNvSpPr txBox="1"/>
          <p:nvPr/>
        </p:nvSpPr>
        <p:spPr>
          <a:xfrm>
            <a:off x="2450895" y="4297416"/>
            <a:ext cx="968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value()</a:t>
            </a:r>
            <a:endParaRPr sz="2000" b="0" i="0" u="none" strike="noStrike" cap="none">
              <a:solidFill>
                <a:srgbClr val="000000"/>
              </a:solidFill>
              <a:latin typeface="Arial"/>
              <a:ea typeface="Arial"/>
              <a:cs typeface="Arial"/>
              <a:sym typeface="Arial"/>
            </a:endParaRPr>
          </a:p>
        </p:txBody>
      </p:sp>
      <p:sp>
        <p:nvSpPr>
          <p:cNvPr id="15" name="TextBox 14">
            <a:extLst>
              <a:ext uri="{FF2B5EF4-FFF2-40B4-BE49-F238E27FC236}">
                <a16:creationId xmlns:a16="http://schemas.microsoft.com/office/drawing/2014/main" id="{DEEB873E-DA9D-174F-8436-F20A6E930EC7}"/>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9"/>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91</a:t>
            </a:fld>
            <a:endParaRPr sz="1200" b="0" i="0" u="none" strike="noStrike" cap="none">
              <a:solidFill>
                <a:srgbClr val="888888"/>
              </a:solidFill>
              <a:latin typeface="Calibri"/>
              <a:ea typeface="Calibri"/>
              <a:cs typeface="Calibri"/>
              <a:sym typeface="Calibri"/>
            </a:endParaRPr>
          </a:p>
        </p:txBody>
      </p:sp>
      <p:sp>
        <p:nvSpPr>
          <p:cNvPr id="714" name="Google Shape;714;p59"/>
          <p:cNvSpPr/>
          <p:nvPr/>
        </p:nvSpPr>
        <p:spPr>
          <a:xfrm>
            <a:off x="2823883" y="266251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30</a:t>
            </a:r>
            <a:endParaRPr sz="3200" b="0" i="0" u="none" strike="noStrike" cap="none">
              <a:solidFill>
                <a:schemeClr val="dk1"/>
              </a:solidFill>
              <a:latin typeface="Arial"/>
              <a:ea typeface="Arial"/>
              <a:cs typeface="Arial"/>
              <a:sym typeface="Arial"/>
            </a:endParaRPr>
          </a:p>
        </p:txBody>
      </p:sp>
      <p:sp>
        <p:nvSpPr>
          <p:cNvPr id="715" name="Google Shape;715;p59"/>
          <p:cNvSpPr txBox="1"/>
          <p:nvPr/>
        </p:nvSpPr>
        <p:spPr>
          <a:xfrm>
            <a:off x="2870948" y="2200853"/>
            <a:ext cx="119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716" name="Google Shape;716;p59"/>
          <p:cNvSpPr/>
          <p:nvPr/>
        </p:nvSpPr>
        <p:spPr>
          <a:xfrm>
            <a:off x="8328212" y="1004065"/>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17" name="Google Shape;717;p59"/>
          <p:cNvSpPr txBox="1"/>
          <p:nvPr/>
        </p:nvSpPr>
        <p:spPr>
          <a:xfrm>
            <a:off x="8313789" y="542400"/>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718" name="Google Shape;718;p59"/>
          <p:cNvSpPr/>
          <p:nvPr/>
        </p:nvSpPr>
        <p:spPr>
          <a:xfrm>
            <a:off x="8313789" y="2850981"/>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19" name="Google Shape;719;p59"/>
          <p:cNvSpPr txBox="1"/>
          <p:nvPr/>
        </p:nvSpPr>
        <p:spPr>
          <a:xfrm>
            <a:off x="8299366" y="2389316"/>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720" name="Google Shape;720;p59"/>
          <p:cNvSpPr/>
          <p:nvPr/>
        </p:nvSpPr>
        <p:spPr>
          <a:xfrm>
            <a:off x="8299366" y="4561168"/>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21" name="Google Shape;721;p59"/>
          <p:cNvSpPr txBox="1"/>
          <p:nvPr/>
        </p:nvSpPr>
        <p:spPr>
          <a:xfrm>
            <a:off x="8284943" y="4099503"/>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cxnSp>
        <p:nvCxnSpPr>
          <p:cNvPr id="722" name="Google Shape;722;p59"/>
          <p:cNvCxnSpPr/>
          <p:nvPr/>
        </p:nvCxnSpPr>
        <p:spPr>
          <a:xfrm rot="10800000">
            <a:off x="4020812" y="3469447"/>
            <a:ext cx="4307400" cy="15732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723" name="Google Shape;723;p59"/>
          <p:cNvSpPr txBox="1"/>
          <p:nvPr/>
        </p:nvSpPr>
        <p:spPr>
          <a:xfrm>
            <a:off x="5584825" y="3699393"/>
            <a:ext cx="1479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increment()</a:t>
            </a:r>
            <a:endParaRPr sz="2000" b="0" i="0" u="none" strike="noStrike" cap="none">
              <a:solidFill>
                <a:srgbClr val="000000"/>
              </a:solidFill>
              <a:latin typeface="Arial"/>
              <a:ea typeface="Arial"/>
              <a:cs typeface="Arial"/>
              <a:sym typeface="Arial"/>
            </a:endParaRPr>
          </a:p>
        </p:txBody>
      </p:sp>
      <p:sp>
        <p:nvSpPr>
          <p:cNvPr id="724" name="Google Shape;724;p59"/>
          <p:cNvSpPr/>
          <p:nvPr/>
        </p:nvSpPr>
        <p:spPr>
          <a:xfrm>
            <a:off x="1037955" y="4816663"/>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sp>
        <p:nvSpPr>
          <p:cNvPr id="725" name="Google Shape;725;p59"/>
          <p:cNvSpPr txBox="1"/>
          <p:nvPr/>
        </p:nvSpPr>
        <p:spPr>
          <a:xfrm>
            <a:off x="1115141" y="4297416"/>
            <a:ext cx="1047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Printer</a:t>
            </a:r>
            <a:endParaRPr sz="2400" b="0" i="0" u="none" strike="noStrike" cap="none">
              <a:solidFill>
                <a:srgbClr val="000000"/>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BE333711-833C-D544-9976-2D05A240B92D}"/>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0"/>
          <p:cNvSpPr txBox="1">
            <a:spLocks noGrp="1"/>
          </p:cNvSpPr>
          <p:nvPr>
            <p:ph type="sldNum" idx="12"/>
          </p:nvPr>
        </p:nvSpPr>
        <p:spPr>
          <a:xfrm>
            <a:off x="8610599" y="6356350"/>
            <a:ext cx="32409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92</a:t>
            </a:fld>
            <a:endParaRPr sz="1200" b="0" i="0" u="none" strike="noStrike" cap="none">
              <a:solidFill>
                <a:srgbClr val="888888"/>
              </a:solidFill>
              <a:latin typeface="Calibri"/>
              <a:ea typeface="Calibri"/>
              <a:cs typeface="Calibri"/>
              <a:sym typeface="Calibri"/>
            </a:endParaRPr>
          </a:p>
        </p:txBody>
      </p:sp>
      <p:sp>
        <p:nvSpPr>
          <p:cNvPr id="731" name="Google Shape;731;p60"/>
          <p:cNvSpPr/>
          <p:nvPr/>
        </p:nvSpPr>
        <p:spPr>
          <a:xfrm>
            <a:off x="2823883" y="266251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30</a:t>
            </a:r>
            <a:endParaRPr sz="3200" b="0" i="0" u="none" strike="noStrike" cap="none">
              <a:solidFill>
                <a:schemeClr val="dk1"/>
              </a:solidFill>
              <a:latin typeface="Arial"/>
              <a:ea typeface="Arial"/>
              <a:cs typeface="Arial"/>
              <a:sym typeface="Arial"/>
            </a:endParaRPr>
          </a:p>
        </p:txBody>
      </p:sp>
      <p:sp>
        <p:nvSpPr>
          <p:cNvPr id="732" name="Google Shape;732;p60"/>
          <p:cNvSpPr txBox="1"/>
          <p:nvPr/>
        </p:nvSpPr>
        <p:spPr>
          <a:xfrm>
            <a:off x="2870948" y="2200853"/>
            <a:ext cx="1197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Counter</a:t>
            </a:r>
            <a:endParaRPr sz="2400" b="0" i="0" u="none" strike="noStrike" cap="none">
              <a:solidFill>
                <a:srgbClr val="000000"/>
              </a:solidFill>
              <a:latin typeface="Calibri"/>
              <a:ea typeface="Calibri"/>
              <a:cs typeface="Calibri"/>
              <a:sym typeface="Calibri"/>
            </a:endParaRPr>
          </a:p>
        </p:txBody>
      </p:sp>
      <p:sp>
        <p:nvSpPr>
          <p:cNvPr id="733" name="Google Shape;733;p60"/>
          <p:cNvSpPr/>
          <p:nvPr/>
        </p:nvSpPr>
        <p:spPr>
          <a:xfrm>
            <a:off x="8328212" y="1004065"/>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34" name="Google Shape;734;p60"/>
          <p:cNvSpPr txBox="1"/>
          <p:nvPr/>
        </p:nvSpPr>
        <p:spPr>
          <a:xfrm>
            <a:off x="8313789" y="542400"/>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1</a:t>
            </a:r>
            <a:endParaRPr sz="2400" b="0" i="0" u="none" strike="noStrike" cap="none">
              <a:solidFill>
                <a:srgbClr val="000000"/>
              </a:solidFill>
              <a:latin typeface="Calibri"/>
              <a:ea typeface="Calibri"/>
              <a:cs typeface="Calibri"/>
              <a:sym typeface="Calibri"/>
            </a:endParaRPr>
          </a:p>
        </p:txBody>
      </p:sp>
      <p:sp>
        <p:nvSpPr>
          <p:cNvPr id="735" name="Google Shape;735;p60"/>
          <p:cNvSpPr/>
          <p:nvPr/>
        </p:nvSpPr>
        <p:spPr>
          <a:xfrm>
            <a:off x="8313789" y="2850981"/>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36" name="Google Shape;736;p60"/>
          <p:cNvSpPr txBox="1"/>
          <p:nvPr/>
        </p:nvSpPr>
        <p:spPr>
          <a:xfrm>
            <a:off x="8299366" y="2389316"/>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2</a:t>
            </a:r>
            <a:endParaRPr sz="2400" b="0" i="0" u="none" strike="noStrike" cap="none">
              <a:solidFill>
                <a:srgbClr val="000000"/>
              </a:solidFill>
              <a:latin typeface="Calibri"/>
              <a:ea typeface="Calibri"/>
              <a:cs typeface="Calibri"/>
              <a:sym typeface="Calibri"/>
            </a:endParaRPr>
          </a:p>
        </p:txBody>
      </p:sp>
      <p:sp>
        <p:nvSpPr>
          <p:cNvPr id="737" name="Google Shape;737;p60"/>
          <p:cNvSpPr/>
          <p:nvPr/>
        </p:nvSpPr>
        <p:spPr>
          <a:xfrm>
            <a:off x="8299366" y="4561168"/>
            <a:ext cx="1196700" cy="1196700"/>
          </a:xfrm>
          <a:prstGeom prst="ellipse">
            <a:avLst/>
          </a:prstGeom>
          <a:solidFill>
            <a:schemeClr val="accent1">
              <a:alpha val="4078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3200" b="0" i="0" u="none" strike="noStrike" cap="none">
                <a:solidFill>
                  <a:schemeClr val="dk1"/>
                </a:solidFill>
                <a:latin typeface="Arial"/>
                <a:ea typeface="Arial"/>
                <a:cs typeface="Arial"/>
                <a:sym typeface="Arial"/>
              </a:rPr>
              <a:t>10</a:t>
            </a:r>
            <a:endParaRPr sz="3200" b="0" i="0" u="none" strike="noStrike" cap="none">
              <a:solidFill>
                <a:schemeClr val="dk1"/>
              </a:solidFill>
              <a:latin typeface="Arial"/>
              <a:ea typeface="Arial"/>
              <a:cs typeface="Arial"/>
              <a:sym typeface="Arial"/>
            </a:endParaRPr>
          </a:p>
        </p:txBody>
      </p:sp>
      <p:sp>
        <p:nvSpPr>
          <p:cNvPr id="738" name="Google Shape;738;p60"/>
          <p:cNvSpPr txBox="1"/>
          <p:nvPr/>
        </p:nvSpPr>
        <p:spPr>
          <a:xfrm>
            <a:off x="8284943" y="4099503"/>
            <a:ext cx="12924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Thread 3</a:t>
            </a:r>
            <a:endParaRPr sz="2400" b="0" i="0" u="none" strike="noStrike" cap="none">
              <a:solidFill>
                <a:srgbClr val="000000"/>
              </a:solidFill>
              <a:latin typeface="Calibri"/>
              <a:ea typeface="Calibri"/>
              <a:cs typeface="Calibri"/>
              <a:sym typeface="Calibri"/>
            </a:endParaRPr>
          </a:p>
        </p:txBody>
      </p:sp>
      <p:sp>
        <p:nvSpPr>
          <p:cNvPr id="739" name="Google Shape;739;p60"/>
          <p:cNvSpPr/>
          <p:nvPr/>
        </p:nvSpPr>
        <p:spPr>
          <a:xfrm>
            <a:off x="1037955" y="4816663"/>
            <a:ext cx="1196700" cy="1196700"/>
          </a:xfrm>
          <a:prstGeom prst="ellipse">
            <a:avLst/>
          </a:prstGeom>
          <a:solidFill>
            <a:srgbClr val="FF0000">
              <a:alpha val="407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2400" b="0" i="0" u="none" strike="noStrike" cap="none">
                <a:solidFill>
                  <a:schemeClr val="dk1"/>
                </a:solidFill>
                <a:latin typeface="Arial"/>
                <a:ea typeface="Arial"/>
                <a:cs typeface="Arial"/>
                <a:sym typeface="Arial"/>
              </a:rPr>
              <a:t>Print 30!</a:t>
            </a:r>
            <a:endParaRPr sz="2400" b="0" i="0" u="none" strike="noStrike" cap="none">
              <a:solidFill>
                <a:schemeClr val="dk1"/>
              </a:solidFill>
              <a:latin typeface="Arial"/>
              <a:ea typeface="Arial"/>
              <a:cs typeface="Arial"/>
              <a:sym typeface="Arial"/>
            </a:endParaRPr>
          </a:p>
        </p:txBody>
      </p:sp>
      <p:cxnSp>
        <p:nvCxnSpPr>
          <p:cNvPr id="740" name="Google Shape;740;p60"/>
          <p:cNvCxnSpPr/>
          <p:nvPr/>
        </p:nvCxnSpPr>
        <p:spPr>
          <a:xfrm rot="10800000" flipH="1">
            <a:off x="1990165" y="3684092"/>
            <a:ext cx="1008900" cy="1226700"/>
          </a:xfrm>
          <a:prstGeom prst="straightConnector1">
            <a:avLst/>
          </a:prstGeom>
          <a:noFill/>
          <a:ln w="41275" cap="flat" cmpd="sng">
            <a:solidFill>
              <a:srgbClr val="FF0000">
                <a:alpha val="41960"/>
              </a:srgbClr>
            </a:solidFill>
            <a:prstDash val="solid"/>
            <a:round/>
            <a:headEnd type="none" w="sm" len="sm"/>
            <a:tailEnd type="triangle" w="med" len="med"/>
          </a:ln>
        </p:spPr>
      </p:cxnSp>
      <p:sp>
        <p:nvSpPr>
          <p:cNvPr id="741" name="Google Shape;741;p60"/>
          <p:cNvSpPr txBox="1"/>
          <p:nvPr/>
        </p:nvSpPr>
        <p:spPr>
          <a:xfrm>
            <a:off x="1115141" y="4297416"/>
            <a:ext cx="10470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Calibri"/>
              <a:buNone/>
            </a:pPr>
            <a:r>
              <a:rPr lang="en-US" sz="2400" b="0" i="0" u="none" strike="noStrike" cap="none">
                <a:solidFill>
                  <a:srgbClr val="000000"/>
                </a:solidFill>
                <a:latin typeface="Calibri"/>
                <a:ea typeface="Calibri"/>
                <a:cs typeface="Calibri"/>
                <a:sym typeface="Calibri"/>
              </a:rPr>
              <a:t>Printer</a:t>
            </a:r>
            <a:endParaRPr sz="2400" b="0" i="0" u="none" strike="noStrike" cap="none">
              <a:solidFill>
                <a:srgbClr val="000000"/>
              </a:solidFill>
              <a:latin typeface="Calibri"/>
              <a:ea typeface="Calibri"/>
              <a:cs typeface="Calibri"/>
              <a:sym typeface="Calibri"/>
            </a:endParaRPr>
          </a:p>
        </p:txBody>
      </p:sp>
      <p:sp>
        <p:nvSpPr>
          <p:cNvPr id="742" name="Google Shape;742;p60"/>
          <p:cNvSpPr txBox="1"/>
          <p:nvPr/>
        </p:nvSpPr>
        <p:spPr>
          <a:xfrm>
            <a:off x="2450895" y="4297416"/>
            <a:ext cx="968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r>
              <a:rPr lang="en-US" sz="2000" b="0" i="0" u="none" strike="noStrike" cap="none">
                <a:solidFill>
                  <a:srgbClr val="000000"/>
                </a:solidFill>
                <a:latin typeface="Arial"/>
                <a:ea typeface="Arial"/>
                <a:cs typeface="Arial"/>
                <a:sym typeface="Arial"/>
              </a:rPr>
              <a:t>value()</a:t>
            </a:r>
            <a:endParaRPr sz="2000" b="0" i="0" u="none" strike="noStrike" cap="none">
              <a:solidFill>
                <a:srgbClr val="000000"/>
              </a:solidFill>
              <a:latin typeface="Arial"/>
              <a:ea typeface="Arial"/>
              <a:cs typeface="Arial"/>
              <a:sym typeface="Arial"/>
            </a:endParaRPr>
          </a:p>
        </p:txBody>
      </p:sp>
      <p:sp>
        <p:nvSpPr>
          <p:cNvPr id="15" name="TextBox 14">
            <a:extLst>
              <a:ext uri="{FF2B5EF4-FFF2-40B4-BE49-F238E27FC236}">
                <a16:creationId xmlns:a16="http://schemas.microsoft.com/office/drawing/2014/main" id="{455ACA81-0E74-9944-8786-F310219D39B7}"/>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4107-C082-3FBC-9471-D2AC8871F5DD}"/>
              </a:ext>
            </a:extLst>
          </p:cNvPr>
          <p:cNvSpPr>
            <a:spLocks noGrp="1"/>
          </p:cNvSpPr>
          <p:nvPr>
            <p:ph type="title"/>
          </p:nvPr>
        </p:nvSpPr>
        <p:spPr/>
        <p:txBody>
          <a:bodyPr/>
          <a:lstStyle/>
          <a:p>
            <a:r>
              <a:rPr lang="en-CH" dirty="0"/>
              <a:t>Past Exam Task</a:t>
            </a:r>
            <a:endParaRPr lang="de-CH" dirty="0"/>
          </a:p>
        </p:txBody>
      </p:sp>
      <p:sp>
        <p:nvSpPr>
          <p:cNvPr id="4" name="Slide Number Placeholder 3">
            <a:extLst>
              <a:ext uri="{FF2B5EF4-FFF2-40B4-BE49-F238E27FC236}">
                <a16:creationId xmlns:a16="http://schemas.microsoft.com/office/drawing/2014/main" id="{B2253F2F-1572-5BA3-3888-6EF880CA42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93</a:t>
            </a:fld>
            <a:endParaRPr lang="en-US"/>
          </a:p>
        </p:txBody>
      </p:sp>
      <p:sp>
        <p:nvSpPr>
          <p:cNvPr id="7" name="TextBox 6">
            <a:extLst>
              <a:ext uri="{FF2B5EF4-FFF2-40B4-BE49-F238E27FC236}">
                <a16:creationId xmlns:a16="http://schemas.microsoft.com/office/drawing/2014/main" id="{74C15BB4-9DF0-DAFF-67E3-6C3AF52A1BB3}"/>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
        <p:nvSpPr>
          <p:cNvPr id="11" name="TextBox 10">
            <a:extLst>
              <a:ext uri="{FF2B5EF4-FFF2-40B4-BE49-F238E27FC236}">
                <a16:creationId xmlns:a16="http://schemas.microsoft.com/office/drawing/2014/main" id="{3FAA35C9-8AC4-BB95-6302-1FA2AC4B2F8E}"/>
              </a:ext>
            </a:extLst>
          </p:cNvPr>
          <p:cNvSpPr txBox="1"/>
          <p:nvPr/>
        </p:nvSpPr>
        <p:spPr>
          <a:xfrm>
            <a:off x="1373783" y="6356350"/>
            <a:ext cx="2405974" cy="307777"/>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Rep. </a:t>
            </a:r>
            <a:r>
              <a:rPr lang="de-DE" dirty="0" err="1">
                <a:latin typeface="Calibri" panose="020F0502020204030204" pitchFamily="34" charset="0"/>
                <a:cs typeface="Calibri" panose="020F0502020204030204" pitchFamily="34" charset="0"/>
              </a:rPr>
              <a:t>Exam</a:t>
            </a:r>
            <a:r>
              <a:rPr lang="de-DE" dirty="0">
                <a:latin typeface="Calibri" panose="020F0502020204030204" pitchFamily="34" charset="0"/>
                <a:cs typeface="Calibri" panose="020F0502020204030204" pitchFamily="34" charset="0"/>
              </a:rPr>
              <a:t>, FS 2023</a:t>
            </a:r>
            <a:endParaRPr lang="de-CH"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48667EB-3212-4B41-AEBE-1A4A0352A2EA}"/>
              </a:ext>
            </a:extLst>
          </p:cNvPr>
          <p:cNvPicPr>
            <a:picLocks noChangeAspect="1"/>
          </p:cNvPicPr>
          <p:nvPr/>
        </p:nvPicPr>
        <p:blipFill rotWithShape="1">
          <a:blip r:embed="rId2"/>
          <a:srcRect l="3857"/>
          <a:stretch/>
        </p:blipFill>
        <p:spPr>
          <a:xfrm>
            <a:off x="1841862" y="1180193"/>
            <a:ext cx="8376159" cy="4889500"/>
          </a:xfrm>
          <a:prstGeom prst="rect">
            <a:avLst/>
          </a:prstGeom>
        </p:spPr>
      </p:pic>
    </p:spTree>
    <p:extLst>
      <p:ext uri="{BB962C8B-B14F-4D97-AF65-F5344CB8AC3E}">
        <p14:creationId xmlns:p14="http://schemas.microsoft.com/office/powerpoint/2010/main" val="27754293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A64-F2BF-EEA2-C81A-3B804297861A}"/>
              </a:ext>
            </a:extLst>
          </p:cNvPr>
          <p:cNvSpPr>
            <a:spLocks noGrp="1"/>
          </p:cNvSpPr>
          <p:nvPr>
            <p:ph type="title"/>
          </p:nvPr>
        </p:nvSpPr>
        <p:spPr/>
        <p:txBody>
          <a:bodyPr/>
          <a:lstStyle/>
          <a:p>
            <a:r>
              <a:rPr lang="en-CH" dirty="0"/>
              <a:t>Past Exam Task</a:t>
            </a:r>
          </a:p>
        </p:txBody>
      </p:sp>
      <p:sp>
        <p:nvSpPr>
          <p:cNvPr id="4" name="Slide Number Placeholder 3">
            <a:extLst>
              <a:ext uri="{FF2B5EF4-FFF2-40B4-BE49-F238E27FC236}">
                <a16:creationId xmlns:a16="http://schemas.microsoft.com/office/drawing/2014/main" id="{8EB254A5-5AC7-9785-F118-6D38718A32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94</a:t>
            </a:fld>
            <a:endParaRPr lang="en-US"/>
          </a:p>
        </p:txBody>
      </p:sp>
      <p:sp>
        <p:nvSpPr>
          <p:cNvPr id="5" name="TextBox 4">
            <a:extLst>
              <a:ext uri="{FF2B5EF4-FFF2-40B4-BE49-F238E27FC236}">
                <a16:creationId xmlns:a16="http://schemas.microsoft.com/office/drawing/2014/main" id="{B79641F6-1DC3-BA71-7D02-4B28729B1895}"/>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
        <p:nvSpPr>
          <p:cNvPr id="3" name="TextBox 2">
            <a:extLst>
              <a:ext uri="{FF2B5EF4-FFF2-40B4-BE49-F238E27FC236}">
                <a16:creationId xmlns:a16="http://schemas.microsoft.com/office/drawing/2014/main" id="{BC42722B-F2DA-0370-5512-D566BFFCA963}"/>
              </a:ext>
            </a:extLst>
          </p:cNvPr>
          <p:cNvSpPr txBox="1"/>
          <p:nvPr/>
        </p:nvSpPr>
        <p:spPr>
          <a:xfrm>
            <a:off x="1373783" y="6356350"/>
            <a:ext cx="2405974" cy="307777"/>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Rep. </a:t>
            </a:r>
            <a:r>
              <a:rPr lang="de-DE" dirty="0" err="1">
                <a:latin typeface="Calibri" panose="020F0502020204030204" pitchFamily="34" charset="0"/>
                <a:cs typeface="Calibri" panose="020F0502020204030204" pitchFamily="34" charset="0"/>
              </a:rPr>
              <a:t>Exam</a:t>
            </a:r>
            <a:r>
              <a:rPr lang="de-DE" dirty="0">
                <a:latin typeface="Calibri" panose="020F0502020204030204" pitchFamily="34" charset="0"/>
                <a:cs typeface="Calibri" panose="020F0502020204030204" pitchFamily="34" charset="0"/>
              </a:rPr>
              <a:t>, FS 2023</a:t>
            </a:r>
            <a:endParaRPr lang="de-CH"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A8C1F0-621A-C040-BAB7-F1F1BD211C60}"/>
              </a:ext>
            </a:extLst>
          </p:cNvPr>
          <p:cNvPicPr>
            <a:picLocks noChangeAspect="1"/>
          </p:cNvPicPr>
          <p:nvPr/>
        </p:nvPicPr>
        <p:blipFill>
          <a:blip r:embed="rId2"/>
          <a:stretch>
            <a:fillRect/>
          </a:stretch>
        </p:blipFill>
        <p:spPr>
          <a:xfrm>
            <a:off x="1872259" y="1185817"/>
            <a:ext cx="8445500" cy="4826000"/>
          </a:xfrm>
          <a:prstGeom prst="rect">
            <a:avLst/>
          </a:prstGeom>
        </p:spPr>
      </p:pic>
    </p:spTree>
    <p:extLst>
      <p:ext uri="{BB962C8B-B14F-4D97-AF65-F5344CB8AC3E}">
        <p14:creationId xmlns:p14="http://schemas.microsoft.com/office/powerpoint/2010/main" val="30871368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1A64-F2BF-EEA2-C81A-3B804297861A}"/>
              </a:ext>
            </a:extLst>
          </p:cNvPr>
          <p:cNvSpPr>
            <a:spLocks noGrp="1"/>
          </p:cNvSpPr>
          <p:nvPr>
            <p:ph type="title"/>
          </p:nvPr>
        </p:nvSpPr>
        <p:spPr/>
        <p:txBody>
          <a:bodyPr/>
          <a:lstStyle/>
          <a:p>
            <a:r>
              <a:rPr lang="en-CH" dirty="0"/>
              <a:t>Past Exam Task</a:t>
            </a:r>
          </a:p>
        </p:txBody>
      </p:sp>
      <p:sp>
        <p:nvSpPr>
          <p:cNvPr id="4" name="Slide Number Placeholder 3">
            <a:extLst>
              <a:ext uri="{FF2B5EF4-FFF2-40B4-BE49-F238E27FC236}">
                <a16:creationId xmlns:a16="http://schemas.microsoft.com/office/drawing/2014/main" id="{8EB254A5-5AC7-9785-F118-6D38718A32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95</a:t>
            </a:fld>
            <a:endParaRPr lang="en-US"/>
          </a:p>
        </p:txBody>
      </p:sp>
      <p:sp>
        <p:nvSpPr>
          <p:cNvPr id="5" name="TextBox 4">
            <a:extLst>
              <a:ext uri="{FF2B5EF4-FFF2-40B4-BE49-F238E27FC236}">
                <a16:creationId xmlns:a16="http://schemas.microsoft.com/office/drawing/2014/main" id="{B79641F6-1DC3-BA71-7D02-4B28729B1895}"/>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
        <p:nvSpPr>
          <p:cNvPr id="3" name="TextBox 2">
            <a:extLst>
              <a:ext uri="{FF2B5EF4-FFF2-40B4-BE49-F238E27FC236}">
                <a16:creationId xmlns:a16="http://schemas.microsoft.com/office/drawing/2014/main" id="{BC42722B-F2DA-0370-5512-D566BFFCA963}"/>
              </a:ext>
            </a:extLst>
          </p:cNvPr>
          <p:cNvSpPr txBox="1"/>
          <p:nvPr/>
        </p:nvSpPr>
        <p:spPr>
          <a:xfrm>
            <a:off x="1373783" y="6356350"/>
            <a:ext cx="2405974" cy="307777"/>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Rep. </a:t>
            </a:r>
            <a:r>
              <a:rPr lang="de-DE" dirty="0" err="1">
                <a:latin typeface="Calibri" panose="020F0502020204030204" pitchFamily="34" charset="0"/>
                <a:cs typeface="Calibri" panose="020F0502020204030204" pitchFamily="34" charset="0"/>
              </a:rPr>
              <a:t>Exam</a:t>
            </a:r>
            <a:r>
              <a:rPr lang="de-DE" dirty="0">
                <a:latin typeface="Calibri" panose="020F0502020204030204" pitchFamily="34" charset="0"/>
                <a:cs typeface="Calibri" panose="020F0502020204030204" pitchFamily="34" charset="0"/>
              </a:rPr>
              <a:t>, FS 2023</a:t>
            </a:r>
            <a:endParaRPr lang="de-CH"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15A3BA3-006B-7A4A-A3C4-6210C70A05D8}"/>
              </a:ext>
            </a:extLst>
          </p:cNvPr>
          <p:cNvPicPr>
            <a:picLocks noChangeAspect="1"/>
          </p:cNvPicPr>
          <p:nvPr/>
        </p:nvPicPr>
        <p:blipFill>
          <a:blip r:embed="rId2"/>
          <a:stretch>
            <a:fillRect/>
          </a:stretch>
        </p:blipFill>
        <p:spPr>
          <a:xfrm>
            <a:off x="1360714" y="1488623"/>
            <a:ext cx="9291863" cy="4069152"/>
          </a:xfrm>
          <a:prstGeom prst="rect">
            <a:avLst/>
          </a:prstGeom>
        </p:spPr>
      </p:pic>
    </p:spTree>
    <p:extLst>
      <p:ext uri="{BB962C8B-B14F-4D97-AF65-F5344CB8AC3E}">
        <p14:creationId xmlns:p14="http://schemas.microsoft.com/office/powerpoint/2010/main" val="1149804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4107-C082-3FBC-9471-D2AC8871F5DD}"/>
              </a:ext>
            </a:extLst>
          </p:cNvPr>
          <p:cNvSpPr>
            <a:spLocks noGrp="1"/>
          </p:cNvSpPr>
          <p:nvPr>
            <p:ph type="title"/>
          </p:nvPr>
        </p:nvSpPr>
        <p:spPr/>
        <p:txBody>
          <a:bodyPr/>
          <a:lstStyle/>
          <a:p>
            <a:r>
              <a:rPr lang="en-CH" dirty="0"/>
              <a:t>Past Exam Task</a:t>
            </a:r>
            <a:endParaRPr lang="de-CH" dirty="0"/>
          </a:p>
        </p:txBody>
      </p:sp>
      <p:sp>
        <p:nvSpPr>
          <p:cNvPr id="4" name="Slide Number Placeholder 3">
            <a:extLst>
              <a:ext uri="{FF2B5EF4-FFF2-40B4-BE49-F238E27FC236}">
                <a16:creationId xmlns:a16="http://schemas.microsoft.com/office/drawing/2014/main" id="{B2253F2F-1572-5BA3-3888-6EF880CA42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96</a:t>
            </a:fld>
            <a:endParaRPr lang="en-US"/>
          </a:p>
        </p:txBody>
      </p:sp>
      <p:sp>
        <p:nvSpPr>
          <p:cNvPr id="7" name="TextBox 6">
            <a:extLst>
              <a:ext uri="{FF2B5EF4-FFF2-40B4-BE49-F238E27FC236}">
                <a16:creationId xmlns:a16="http://schemas.microsoft.com/office/drawing/2014/main" id="{74C15BB4-9DF0-DAFF-67E3-6C3AF52A1BB3}"/>
              </a:ext>
            </a:extLst>
          </p:cNvPr>
          <p:cNvSpPr txBox="1"/>
          <p:nvPr/>
        </p:nvSpPr>
        <p:spPr>
          <a:xfrm>
            <a:off x="11129325" y="88146"/>
            <a:ext cx="981359" cy="307777"/>
          </a:xfrm>
          <a:prstGeom prst="rect">
            <a:avLst/>
          </a:prstGeom>
          <a:noFill/>
        </p:spPr>
        <p:txBody>
          <a:bodyPr wrap="none" rtlCol="0">
            <a:spAutoFit/>
          </a:bodyPr>
          <a:lstStyle/>
          <a:p>
            <a:r>
              <a:rPr lang="en-US" dirty="0">
                <a:solidFill>
                  <a:srgbClr val="C65A11"/>
                </a:solidFill>
              </a:rPr>
              <a:t>essentials</a:t>
            </a:r>
          </a:p>
        </p:txBody>
      </p:sp>
      <p:sp>
        <p:nvSpPr>
          <p:cNvPr id="11" name="TextBox 10">
            <a:extLst>
              <a:ext uri="{FF2B5EF4-FFF2-40B4-BE49-F238E27FC236}">
                <a16:creationId xmlns:a16="http://schemas.microsoft.com/office/drawing/2014/main" id="{3FAA35C9-8AC4-BB95-6302-1FA2AC4B2F8E}"/>
              </a:ext>
            </a:extLst>
          </p:cNvPr>
          <p:cNvSpPr txBox="1"/>
          <p:nvPr/>
        </p:nvSpPr>
        <p:spPr>
          <a:xfrm>
            <a:off x="1373783" y="6356350"/>
            <a:ext cx="2405974" cy="307777"/>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Rep. </a:t>
            </a:r>
            <a:r>
              <a:rPr lang="de-DE" dirty="0" err="1">
                <a:latin typeface="Calibri" panose="020F0502020204030204" pitchFamily="34" charset="0"/>
                <a:cs typeface="Calibri" panose="020F0502020204030204" pitchFamily="34" charset="0"/>
              </a:rPr>
              <a:t>Exam</a:t>
            </a:r>
            <a:r>
              <a:rPr lang="de-DE" dirty="0">
                <a:latin typeface="Calibri" panose="020F0502020204030204" pitchFamily="34" charset="0"/>
                <a:cs typeface="Calibri" panose="020F0502020204030204" pitchFamily="34" charset="0"/>
              </a:rPr>
              <a:t>, FS 2023</a:t>
            </a:r>
            <a:endParaRPr lang="de-CH"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0524BC4-6B98-8446-A5B3-1DBD22B23383}"/>
              </a:ext>
            </a:extLst>
          </p:cNvPr>
          <p:cNvPicPr>
            <a:picLocks noChangeAspect="1"/>
          </p:cNvPicPr>
          <p:nvPr/>
        </p:nvPicPr>
        <p:blipFill>
          <a:blip r:embed="rId2"/>
          <a:stretch>
            <a:fillRect/>
          </a:stretch>
        </p:blipFill>
        <p:spPr>
          <a:xfrm>
            <a:off x="1459509" y="1441450"/>
            <a:ext cx="9271000" cy="3975100"/>
          </a:xfrm>
          <a:prstGeom prst="rect">
            <a:avLst/>
          </a:prstGeom>
        </p:spPr>
      </p:pic>
    </p:spTree>
    <p:extLst>
      <p:ext uri="{BB962C8B-B14F-4D97-AF65-F5344CB8AC3E}">
        <p14:creationId xmlns:p14="http://schemas.microsoft.com/office/powerpoint/2010/main" val="23429606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ree photo Letters Scrabble Quiz Red Test Tiles Game - Max Pixel">
            <a:extLst>
              <a:ext uri="{FF2B5EF4-FFF2-40B4-BE49-F238E27FC236}">
                <a16:creationId xmlns:a16="http://schemas.microsoft.com/office/drawing/2014/main" id="{78E2BBB8-45D6-4E04-A9F4-D0C64C1D8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9" y="2200071"/>
            <a:ext cx="5275561" cy="263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0650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6056</TotalTime>
  <Words>3045</Words>
  <Application>Microsoft Macintosh PowerPoint</Application>
  <PresentationFormat>Widescreen</PresentationFormat>
  <Paragraphs>952</Paragraphs>
  <Slides>97</Slides>
  <Notes>64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Arial</vt:lpstr>
      <vt:lpstr>Calibri</vt:lpstr>
      <vt:lpstr>Consolas</vt:lpstr>
      <vt:lpstr>Courier New</vt:lpstr>
      <vt:lpstr>Google Sans</vt:lpstr>
      <vt:lpstr>Helvetica Neue</vt:lpstr>
      <vt:lpstr>Wingdings</vt:lpstr>
      <vt:lpstr>Office Theme</vt:lpstr>
      <vt:lpstr>Parallel Programming Exercise Session 3</vt:lpstr>
      <vt:lpstr>Today</vt:lpstr>
      <vt:lpstr>Post-Discussion  Exercise 2</vt:lpstr>
      <vt:lpstr>Task C: Thread with no Task</vt:lpstr>
      <vt:lpstr>Task C: Thread with no Task</vt:lpstr>
      <vt:lpstr>Task D: PartitionData</vt:lpstr>
      <vt:lpstr>Exercise 2</vt:lpstr>
      <vt:lpstr>Theory Recap</vt:lpstr>
      <vt:lpstr>Counter</vt:lpstr>
      <vt:lpstr>Counter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Counter</vt:lpstr>
      <vt:lpstr>Remember: (Bad) Interleavings</vt:lpstr>
      <vt:lpstr>Synchronization </vt:lpstr>
      <vt:lpstr>Synchronization </vt:lpstr>
      <vt:lpstr>Using `synchronized`</vt:lpstr>
      <vt:lpstr>What exactly is a lock/monitor?</vt:lpstr>
      <vt:lpstr>What exactly is a lock/monitor?</vt:lpstr>
      <vt:lpstr>What exactly is a lock/monitor?</vt:lpstr>
      <vt:lpstr>What exactly is a lock/monitor?</vt:lpstr>
      <vt:lpstr>What exactly is a lock/monitor?</vt:lpstr>
      <vt:lpstr>Remember? Thread State Model</vt:lpstr>
      <vt:lpstr>What exactly is a lock/monitor?</vt:lpstr>
      <vt:lpstr>What exactly is a lock/monitor?</vt:lpstr>
      <vt:lpstr>What exactly is a lock/monitor?</vt:lpstr>
      <vt:lpstr>What exactly is a lock/monitor?</vt:lpstr>
      <vt:lpstr>What exactly is a lock/monitor?</vt:lpstr>
      <vt:lpstr>Locks are specific to Object/Class</vt:lpstr>
      <vt:lpstr>Locks are specific to Object/Class</vt:lpstr>
      <vt:lpstr>Locks are specific to Object/Class</vt:lpstr>
      <vt:lpstr>Locks are specific to Object/Class</vt:lpstr>
      <vt:lpstr>Bad Practices With Synchronization</vt:lpstr>
      <vt:lpstr>Good or not good?</vt:lpstr>
      <vt:lpstr>Java String Pool</vt:lpstr>
      <vt:lpstr>Good or not good?</vt:lpstr>
      <vt:lpstr>Good or not good?</vt:lpstr>
      <vt:lpstr>Good or not good?</vt:lpstr>
      <vt:lpstr>Good or not good?</vt:lpstr>
      <vt:lpstr>Wait and Notify Recap</vt:lpstr>
      <vt:lpstr>But… why?</vt:lpstr>
      <vt:lpstr>Producer-Consumer  Problem</vt:lpstr>
      <vt:lpstr>The Buffer</vt:lpstr>
      <vt:lpstr>The Producer</vt:lpstr>
      <vt:lpstr>The Consumer</vt:lpstr>
      <vt:lpstr>The Consumer</vt:lpstr>
      <vt:lpstr>How about now?</vt:lpstr>
      <vt:lpstr>How about now?</vt:lpstr>
      <vt:lpstr>Solution? Use wait/notify!</vt:lpstr>
      <vt:lpstr>Wait and Notify Recap</vt:lpstr>
      <vt:lpstr>Wait and Notify Recap</vt:lpstr>
      <vt:lpstr>Wait and Notify Recap</vt:lpstr>
      <vt:lpstr>Reentrant</vt:lpstr>
      <vt:lpstr>Concurrency vs Parallelism</vt:lpstr>
      <vt:lpstr>Concurrency vs Parallelism</vt:lpstr>
      <vt:lpstr>Concurrency vs Parallelism</vt:lpstr>
      <vt:lpstr>Demo</vt:lpstr>
      <vt:lpstr>Pre-Discussion  Exercise 3</vt:lpstr>
      <vt:lpstr>Counter</vt:lpstr>
      <vt:lpstr>Task A – Sequential counter</vt:lpstr>
      <vt:lpstr>Task A – Parallel counter</vt:lpstr>
      <vt:lpstr>Task B – Synchronized counter</vt:lpstr>
      <vt:lpstr>Task C</vt:lpstr>
      <vt:lpstr>Task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E – Atomic counter</vt:lpstr>
      <vt:lpstr>Atomic Variables</vt:lpstr>
      <vt:lpstr>Task F – Atomic vs Synchronized counter</vt:lpstr>
      <vt:lpstr>Task 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Exam Task</vt:lpstr>
      <vt:lpstr>Past Exam Task</vt:lpstr>
      <vt:lpstr>Past Exam Task</vt:lpstr>
      <vt:lpstr>Past Exam 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Programming Exercise Session 3</dc:title>
  <cp:lastModifiedBy>Gamal Hassan</cp:lastModifiedBy>
  <cp:revision>77</cp:revision>
  <dcterms:modified xsi:type="dcterms:W3CDTF">2024-03-08T11:58:34Z</dcterms:modified>
</cp:coreProperties>
</file>