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1" r:id="rId2"/>
  </p:sldMasterIdLst>
  <p:notesMasterIdLst>
    <p:notesMasterId r:id="rId96"/>
  </p:notesMasterIdLst>
  <p:sldIdLst>
    <p:sldId id="256" r:id="rId3"/>
    <p:sldId id="32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32" r:id="rId34"/>
    <p:sldId id="324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37" r:id="rId55"/>
    <p:sldId id="340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33" r:id="rId65"/>
    <p:sldId id="334" r:id="rId66"/>
    <p:sldId id="315" r:id="rId67"/>
    <p:sldId id="316" r:id="rId68"/>
    <p:sldId id="335" r:id="rId69"/>
    <p:sldId id="336" r:id="rId70"/>
    <p:sldId id="317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6" r:id="rId85"/>
    <p:sldId id="354" r:id="rId86"/>
    <p:sldId id="355" r:id="rId87"/>
    <p:sldId id="318" r:id="rId88"/>
    <p:sldId id="319" r:id="rId89"/>
    <p:sldId id="320" r:id="rId90"/>
    <p:sldId id="321" r:id="rId91"/>
    <p:sldId id="338" r:id="rId92"/>
    <p:sldId id="339" r:id="rId93"/>
    <p:sldId id="357" r:id="rId94"/>
    <p:sldId id="329" r:id="rId9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C009F59-697F-234A-8880-6CA482BE6936}">
          <p14:sldIdLst>
            <p14:sldId id="256"/>
            <p14:sldId id="322"/>
          </p14:sldIdLst>
        </p14:section>
        <p14:section name="Post-discussion Ex3" id="{8C1DFDF9-7460-7947-A802-7A70C990EB6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332"/>
            <p14:sldId id="324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37"/>
          </p14:sldIdLst>
        </p14:section>
        <p14:section name="Recap" id="{0BC06C98-309B-0E4F-BBDC-3759CDEF1260}">
          <p14:sldIdLst>
            <p14:sldId id="340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33"/>
            <p14:sldId id="334"/>
            <p14:sldId id="315"/>
            <p14:sldId id="316"/>
            <p14:sldId id="335"/>
            <p14:sldId id="336"/>
            <p14:sldId id="317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6"/>
            <p14:sldId id="354"/>
            <p14:sldId id="355"/>
          </p14:sldIdLst>
        </p14:section>
        <p14:section name="Ex4: Pipelining Recap" id="{CB008965-833E-C94D-88F3-BB4E245AEB42}">
          <p14:sldIdLst>
            <p14:sldId id="318"/>
            <p14:sldId id="319"/>
            <p14:sldId id="320"/>
            <p14:sldId id="321"/>
            <p14:sldId id="338"/>
            <p14:sldId id="339"/>
            <p14:sldId id="357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EAF0F8"/>
    <a:srgbClr val="CDE5C3"/>
    <a:srgbClr val="C94F46"/>
    <a:srgbClr val="F9E377"/>
    <a:srgbClr val="90C66F"/>
    <a:srgbClr val="C00000"/>
    <a:srgbClr val="5A9CD6"/>
    <a:srgbClr val="C6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57560-0670-1B46-B201-AE738277BBF6}" v="78" dt="2024-02-18T13:44:59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/>
    <p:restoredTop sz="92299"/>
  </p:normalViewPr>
  <p:slideViewPr>
    <p:cSldViewPr snapToGrid="0">
      <p:cViewPr>
        <p:scale>
          <a:sx n="115" d="100"/>
          <a:sy n="115" d="100"/>
        </p:scale>
        <p:origin x="44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microsoft.com/office/2015/10/relationships/revisionInfo" Target="revisionInfo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viewProps" Target="viewProps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on Serifi" userId="9e0c6747ffb2e96f" providerId="LiveId" clId="{E7057560-0670-1B46-B201-AE738277BBF6}"/>
    <pc:docChg chg="undo custSel addSld modSld">
      <pc:chgData name="Agon Serifi" userId="9e0c6747ffb2e96f" providerId="LiveId" clId="{E7057560-0670-1B46-B201-AE738277BBF6}" dt="2024-02-18T13:46:56.511" v="919" actId="20577"/>
      <pc:docMkLst>
        <pc:docMk/>
      </pc:docMkLst>
      <pc:sldChg chg="addSp delSp modSp mod">
        <pc:chgData name="Agon Serifi" userId="9e0c6747ffb2e96f" providerId="LiveId" clId="{E7057560-0670-1B46-B201-AE738277BBF6}" dt="2024-02-18T12:58:25.733" v="50" actId="21"/>
        <pc:sldMkLst>
          <pc:docMk/>
          <pc:sldMk cId="0" sldId="256"/>
        </pc:sldMkLst>
        <pc:spChg chg="add del mod">
          <ac:chgData name="Agon Serifi" userId="9e0c6747ffb2e96f" providerId="LiveId" clId="{E7057560-0670-1B46-B201-AE738277BBF6}" dt="2024-02-18T12:58:25.733" v="50" actId="21"/>
          <ac:spMkLst>
            <pc:docMk/>
            <pc:sldMk cId="0" sldId="256"/>
            <ac:spMk id="2" creationId="{52F95FFA-E895-0DDC-1BB6-2A9E15A17ED1}"/>
          </ac:spMkLst>
        </pc:spChg>
        <pc:spChg chg="mod">
          <ac:chgData name="Agon Serifi" userId="9e0c6747ffb2e96f" providerId="LiveId" clId="{E7057560-0670-1B46-B201-AE738277BBF6}" dt="2024-02-04T13:09:57.185" v="1" actId="20577"/>
          <ac:spMkLst>
            <pc:docMk/>
            <pc:sldMk cId="0" sldId="256"/>
            <ac:spMk id="79" creationId="{00000000-0000-0000-0000-000000000000}"/>
          </ac:spMkLst>
        </pc:spChg>
      </pc:sldChg>
      <pc:sldChg chg="addSp modSp">
        <pc:chgData name="Agon Serifi" userId="9e0c6747ffb2e96f" providerId="LiveId" clId="{E7057560-0670-1B46-B201-AE738277BBF6}" dt="2024-02-18T12:58:37.122" v="51"/>
        <pc:sldMkLst>
          <pc:docMk/>
          <pc:sldMk cId="0" sldId="258"/>
        </pc:sldMkLst>
        <pc:spChg chg="add mod">
          <ac:chgData name="Agon Serifi" userId="9e0c6747ffb2e96f" providerId="LiveId" clId="{E7057560-0670-1B46-B201-AE738277BBF6}" dt="2024-02-18T12:58:37.122" v="51"/>
          <ac:spMkLst>
            <pc:docMk/>
            <pc:sldMk cId="0" sldId="258"/>
            <ac:spMk id="2" creationId="{F46E94A3-6A3F-0217-B8D2-21400EDEB30A}"/>
          </ac:spMkLst>
        </pc:spChg>
      </pc:sldChg>
      <pc:sldChg chg="addSp modSp">
        <pc:chgData name="Agon Serifi" userId="9e0c6747ffb2e96f" providerId="LiveId" clId="{E7057560-0670-1B46-B201-AE738277BBF6}" dt="2024-02-18T13:05:43.524" v="52"/>
        <pc:sldMkLst>
          <pc:docMk/>
          <pc:sldMk cId="0" sldId="259"/>
        </pc:sldMkLst>
        <pc:spChg chg="add mod">
          <ac:chgData name="Agon Serifi" userId="9e0c6747ffb2e96f" providerId="LiveId" clId="{E7057560-0670-1B46-B201-AE738277BBF6}" dt="2024-02-18T13:05:43.524" v="52"/>
          <ac:spMkLst>
            <pc:docMk/>
            <pc:sldMk cId="0" sldId="259"/>
            <ac:spMk id="2" creationId="{8A804CBC-D5FD-AFDF-24FA-0A1C9D23FDCB}"/>
          </ac:spMkLst>
        </pc:spChg>
      </pc:sldChg>
      <pc:sldChg chg="addSp modSp">
        <pc:chgData name="Agon Serifi" userId="9e0c6747ffb2e96f" providerId="LiveId" clId="{E7057560-0670-1B46-B201-AE738277BBF6}" dt="2024-02-18T13:05:45.841" v="53"/>
        <pc:sldMkLst>
          <pc:docMk/>
          <pc:sldMk cId="0" sldId="260"/>
        </pc:sldMkLst>
        <pc:spChg chg="add mod">
          <ac:chgData name="Agon Serifi" userId="9e0c6747ffb2e96f" providerId="LiveId" clId="{E7057560-0670-1B46-B201-AE738277BBF6}" dt="2024-02-18T13:05:45.841" v="53"/>
          <ac:spMkLst>
            <pc:docMk/>
            <pc:sldMk cId="0" sldId="260"/>
            <ac:spMk id="2" creationId="{BC95FB82-FDE2-5F8C-8FA8-D4954C53CDEC}"/>
          </ac:spMkLst>
        </pc:spChg>
      </pc:sldChg>
      <pc:sldChg chg="addSp modSp">
        <pc:chgData name="Agon Serifi" userId="9e0c6747ffb2e96f" providerId="LiveId" clId="{E7057560-0670-1B46-B201-AE738277BBF6}" dt="2024-02-18T13:05:48.077" v="54"/>
        <pc:sldMkLst>
          <pc:docMk/>
          <pc:sldMk cId="0" sldId="261"/>
        </pc:sldMkLst>
        <pc:spChg chg="add mod">
          <ac:chgData name="Agon Serifi" userId="9e0c6747ffb2e96f" providerId="LiveId" clId="{E7057560-0670-1B46-B201-AE738277BBF6}" dt="2024-02-18T13:05:48.077" v="54"/>
          <ac:spMkLst>
            <pc:docMk/>
            <pc:sldMk cId="0" sldId="261"/>
            <ac:spMk id="2" creationId="{702608EE-92DE-B45C-C4D6-DD4FB3DA008F}"/>
          </ac:spMkLst>
        </pc:spChg>
      </pc:sldChg>
      <pc:sldChg chg="addSp modSp">
        <pc:chgData name="Agon Serifi" userId="9e0c6747ffb2e96f" providerId="LiveId" clId="{E7057560-0670-1B46-B201-AE738277BBF6}" dt="2024-02-18T13:05:50.390" v="55"/>
        <pc:sldMkLst>
          <pc:docMk/>
          <pc:sldMk cId="0" sldId="262"/>
        </pc:sldMkLst>
        <pc:spChg chg="add mod">
          <ac:chgData name="Agon Serifi" userId="9e0c6747ffb2e96f" providerId="LiveId" clId="{E7057560-0670-1B46-B201-AE738277BBF6}" dt="2024-02-18T13:05:50.390" v="55"/>
          <ac:spMkLst>
            <pc:docMk/>
            <pc:sldMk cId="0" sldId="262"/>
            <ac:spMk id="2" creationId="{A241FA39-EE43-4C4A-20B4-651C44885C7A}"/>
          </ac:spMkLst>
        </pc:spChg>
      </pc:sldChg>
      <pc:sldChg chg="addSp modSp">
        <pc:chgData name="Agon Serifi" userId="9e0c6747ffb2e96f" providerId="LiveId" clId="{E7057560-0670-1B46-B201-AE738277BBF6}" dt="2024-02-18T13:05:52.230" v="56"/>
        <pc:sldMkLst>
          <pc:docMk/>
          <pc:sldMk cId="0" sldId="263"/>
        </pc:sldMkLst>
        <pc:spChg chg="add mod">
          <ac:chgData name="Agon Serifi" userId="9e0c6747ffb2e96f" providerId="LiveId" clId="{E7057560-0670-1B46-B201-AE738277BBF6}" dt="2024-02-18T13:05:52.230" v="56"/>
          <ac:spMkLst>
            <pc:docMk/>
            <pc:sldMk cId="0" sldId="263"/>
            <ac:spMk id="2" creationId="{3D72704D-3B5A-8579-8244-A214FE07827A}"/>
          </ac:spMkLst>
        </pc:spChg>
      </pc:sldChg>
      <pc:sldChg chg="addSp modSp">
        <pc:chgData name="Agon Serifi" userId="9e0c6747ffb2e96f" providerId="LiveId" clId="{E7057560-0670-1B46-B201-AE738277BBF6}" dt="2024-02-18T13:05:53.927" v="57"/>
        <pc:sldMkLst>
          <pc:docMk/>
          <pc:sldMk cId="0" sldId="264"/>
        </pc:sldMkLst>
        <pc:spChg chg="add mod">
          <ac:chgData name="Agon Serifi" userId="9e0c6747ffb2e96f" providerId="LiveId" clId="{E7057560-0670-1B46-B201-AE738277BBF6}" dt="2024-02-18T13:05:53.927" v="57"/>
          <ac:spMkLst>
            <pc:docMk/>
            <pc:sldMk cId="0" sldId="264"/>
            <ac:spMk id="2" creationId="{842E0023-36C1-488C-A1BA-BB48A72BFCA9}"/>
          </ac:spMkLst>
        </pc:spChg>
      </pc:sldChg>
      <pc:sldChg chg="addSp modSp">
        <pc:chgData name="Agon Serifi" userId="9e0c6747ffb2e96f" providerId="LiveId" clId="{E7057560-0670-1B46-B201-AE738277BBF6}" dt="2024-02-18T13:05:55.553" v="58"/>
        <pc:sldMkLst>
          <pc:docMk/>
          <pc:sldMk cId="0" sldId="265"/>
        </pc:sldMkLst>
        <pc:spChg chg="add mod">
          <ac:chgData name="Agon Serifi" userId="9e0c6747ffb2e96f" providerId="LiveId" clId="{E7057560-0670-1B46-B201-AE738277BBF6}" dt="2024-02-18T13:05:55.553" v="58"/>
          <ac:spMkLst>
            <pc:docMk/>
            <pc:sldMk cId="0" sldId="265"/>
            <ac:spMk id="2" creationId="{A703CC2B-209F-BD87-B43E-BA3A81957378}"/>
          </ac:spMkLst>
        </pc:spChg>
      </pc:sldChg>
      <pc:sldChg chg="addSp modSp">
        <pc:chgData name="Agon Serifi" userId="9e0c6747ffb2e96f" providerId="LiveId" clId="{E7057560-0670-1B46-B201-AE738277BBF6}" dt="2024-02-18T13:05:57.420" v="59"/>
        <pc:sldMkLst>
          <pc:docMk/>
          <pc:sldMk cId="0" sldId="266"/>
        </pc:sldMkLst>
        <pc:spChg chg="add mod">
          <ac:chgData name="Agon Serifi" userId="9e0c6747ffb2e96f" providerId="LiveId" clId="{E7057560-0670-1B46-B201-AE738277BBF6}" dt="2024-02-18T13:05:57.420" v="59"/>
          <ac:spMkLst>
            <pc:docMk/>
            <pc:sldMk cId="0" sldId="266"/>
            <ac:spMk id="2" creationId="{DD0DEC3B-79D9-AE41-69D7-07A79A24E072}"/>
          </ac:spMkLst>
        </pc:spChg>
      </pc:sldChg>
      <pc:sldChg chg="addSp modSp">
        <pc:chgData name="Agon Serifi" userId="9e0c6747ffb2e96f" providerId="LiveId" clId="{E7057560-0670-1B46-B201-AE738277BBF6}" dt="2024-02-18T13:05:59.463" v="60"/>
        <pc:sldMkLst>
          <pc:docMk/>
          <pc:sldMk cId="0" sldId="267"/>
        </pc:sldMkLst>
        <pc:spChg chg="add mod">
          <ac:chgData name="Agon Serifi" userId="9e0c6747ffb2e96f" providerId="LiveId" clId="{E7057560-0670-1B46-B201-AE738277BBF6}" dt="2024-02-18T13:05:59.463" v="60"/>
          <ac:spMkLst>
            <pc:docMk/>
            <pc:sldMk cId="0" sldId="267"/>
            <ac:spMk id="2" creationId="{32BDD308-66B3-FE9D-2FB3-7B9C21E4568F}"/>
          </ac:spMkLst>
        </pc:spChg>
      </pc:sldChg>
      <pc:sldChg chg="addSp modSp mod">
        <pc:chgData name="Agon Serifi" userId="9e0c6747ffb2e96f" providerId="LiveId" clId="{E7057560-0670-1B46-B201-AE738277BBF6}" dt="2024-02-18T13:44:39.837" v="892" actId="20577"/>
        <pc:sldMkLst>
          <pc:docMk/>
          <pc:sldMk cId="0" sldId="268"/>
        </pc:sldMkLst>
        <pc:spChg chg="add mod">
          <ac:chgData name="Agon Serifi" userId="9e0c6747ffb2e96f" providerId="LiveId" clId="{E7057560-0670-1B46-B201-AE738277BBF6}" dt="2024-02-18T13:06:12.062" v="61"/>
          <ac:spMkLst>
            <pc:docMk/>
            <pc:sldMk cId="0" sldId="268"/>
            <ac:spMk id="2" creationId="{F53F3CDF-4A67-F67B-09B3-8B02BC6610AC}"/>
          </ac:spMkLst>
        </pc:spChg>
        <pc:spChg chg="mod">
          <ac:chgData name="Agon Serifi" userId="9e0c6747ffb2e96f" providerId="LiveId" clId="{E7057560-0670-1B46-B201-AE738277BBF6}" dt="2024-02-18T13:44:39.837" v="892" actId="20577"/>
          <ac:spMkLst>
            <pc:docMk/>
            <pc:sldMk cId="0" sldId="268"/>
            <ac:spMk id="253" creationId="{00000000-0000-0000-0000-000000000000}"/>
          </ac:spMkLst>
        </pc:spChg>
      </pc:sldChg>
      <pc:sldChg chg="addSp modSp">
        <pc:chgData name="Agon Serifi" userId="9e0c6747ffb2e96f" providerId="LiveId" clId="{E7057560-0670-1B46-B201-AE738277BBF6}" dt="2024-02-18T13:06:13.308" v="62"/>
        <pc:sldMkLst>
          <pc:docMk/>
          <pc:sldMk cId="0" sldId="269"/>
        </pc:sldMkLst>
        <pc:spChg chg="add mod">
          <ac:chgData name="Agon Serifi" userId="9e0c6747ffb2e96f" providerId="LiveId" clId="{E7057560-0670-1B46-B201-AE738277BBF6}" dt="2024-02-18T13:06:13.308" v="62"/>
          <ac:spMkLst>
            <pc:docMk/>
            <pc:sldMk cId="0" sldId="269"/>
            <ac:spMk id="2" creationId="{738AF7BE-3C24-901E-2320-86E8FDB496CE}"/>
          </ac:spMkLst>
        </pc:spChg>
      </pc:sldChg>
      <pc:sldChg chg="addSp modSp">
        <pc:chgData name="Agon Serifi" userId="9e0c6747ffb2e96f" providerId="LiveId" clId="{E7057560-0670-1B46-B201-AE738277BBF6}" dt="2024-02-18T13:06:14.874" v="63"/>
        <pc:sldMkLst>
          <pc:docMk/>
          <pc:sldMk cId="0" sldId="270"/>
        </pc:sldMkLst>
        <pc:spChg chg="add mod">
          <ac:chgData name="Agon Serifi" userId="9e0c6747ffb2e96f" providerId="LiveId" clId="{E7057560-0670-1B46-B201-AE738277BBF6}" dt="2024-02-18T13:06:14.874" v="63"/>
          <ac:spMkLst>
            <pc:docMk/>
            <pc:sldMk cId="0" sldId="270"/>
            <ac:spMk id="2" creationId="{258C9C48-8933-947A-0B6F-BD59DA2DF3D8}"/>
          </ac:spMkLst>
        </pc:spChg>
      </pc:sldChg>
      <pc:sldChg chg="addSp modSp">
        <pc:chgData name="Agon Serifi" userId="9e0c6747ffb2e96f" providerId="LiveId" clId="{E7057560-0670-1B46-B201-AE738277BBF6}" dt="2024-02-18T13:06:17.212" v="64"/>
        <pc:sldMkLst>
          <pc:docMk/>
          <pc:sldMk cId="0" sldId="271"/>
        </pc:sldMkLst>
        <pc:spChg chg="add mod">
          <ac:chgData name="Agon Serifi" userId="9e0c6747ffb2e96f" providerId="LiveId" clId="{E7057560-0670-1B46-B201-AE738277BBF6}" dt="2024-02-18T13:06:17.212" v="64"/>
          <ac:spMkLst>
            <pc:docMk/>
            <pc:sldMk cId="0" sldId="271"/>
            <ac:spMk id="2" creationId="{61145576-A143-435E-ADD8-5EC1BEACAE05}"/>
          </ac:spMkLst>
        </pc:spChg>
      </pc:sldChg>
      <pc:sldChg chg="addSp modSp">
        <pc:chgData name="Agon Serifi" userId="9e0c6747ffb2e96f" providerId="LiveId" clId="{E7057560-0670-1B46-B201-AE738277BBF6}" dt="2024-02-18T13:06:18.521" v="65"/>
        <pc:sldMkLst>
          <pc:docMk/>
          <pc:sldMk cId="0" sldId="272"/>
        </pc:sldMkLst>
        <pc:spChg chg="add mod">
          <ac:chgData name="Agon Serifi" userId="9e0c6747ffb2e96f" providerId="LiveId" clId="{E7057560-0670-1B46-B201-AE738277BBF6}" dt="2024-02-18T13:06:18.521" v="65"/>
          <ac:spMkLst>
            <pc:docMk/>
            <pc:sldMk cId="0" sldId="272"/>
            <ac:spMk id="2" creationId="{E97FEB46-4841-1598-84DC-A48D2175BC6A}"/>
          </ac:spMkLst>
        </pc:spChg>
      </pc:sldChg>
      <pc:sldChg chg="addSp modSp">
        <pc:chgData name="Agon Serifi" userId="9e0c6747ffb2e96f" providerId="LiveId" clId="{E7057560-0670-1B46-B201-AE738277BBF6}" dt="2024-02-18T13:44:59.766" v="893"/>
        <pc:sldMkLst>
          <pc:docMk/>
          <pc:sldMk cId="0" sldId="273"/>
        </pc:sldMkLst>
        <pc:spChg chg="add mod">
          <ac:chgData name="Agon Serifi" userId="9e0c6747ffb2e96f" providerId="LiveId" clId="{E7057560-0670-1B46-B201-AE738277BBF6}" dt="2024-02-18T13:44:59.766" v="893"/>
          <ac:spMkLst>
            <pc:docMk/>
            <pc:sldMk cId="0" sldId="273"/>
            <ac:spMk id="2" creationId="{6D732EBE-C6A2-F820-5766-969F04391CF2}"/>
          </ac:spMkLst>
        </pc:spChg>
      </pc:sldChg>
      <pc:sldChg chg="addSp modSp">
        <pc:chgData name="Agon Serifi" userId="9e0c6747ffb2e96f" providerId="LiveId" clId="{E7057560-0670-1B46-B201-AE738277BBF6}" dt="2024-02-18T13:06:20.756" v="66"/>
        <pc:sldMkLst>
          <pc:docMk/>
          <pc:sldMk cId="0" sldId="274"/>
        </pc:sldMkLst>
        <pc:spChg chg="add mod">
          <ac:chgData name="Agon Serifi" userId="9e0c6747ffb2e96f" providerId="LiveId" clId="{E7057560-0670-1B46-B201-AE738277BBF6}" dt="2024-02-18T13:06:20.756" v="66"/>
          <ac:spMkLst>
            <pc:docMk/>
            <pc:sldMk cId="0" sldId="274"/>
            <ac:spMk id="2" creationId="{9A055ABA-E517-82DF-3892-8D0955A86DA9}"/>
          </ac:spMkLst>
        </pc:spChg>
      </pc:sldChg>
      <pc:sldChg chg="addSp modSp">
        <pc:chgData name="Agon Serifi" userId="9e0c6747ffb2e96f" providerId="LiveId" clId="{E7057560-0670-1B46-B201-AE738277BBF6}" dt="2024-02-18T13:06:23.394" v="67"/>
        <pc:sldMkLst>
          <pc:docMk/>
          <pc:sldMk cId="0" sldId="275"/>
        </pc:sldMkLst>
        <pc:spChg chg="add mod">
          <ac:chgData name="Agon Serifi" userId="9e0c6747ffb2e96f" providerId="LiveId" clId="{E7057560-0670-1B46-B201-AE738277BBF6}" dt="2024-02-18T13:06:23.394" v="67"/>
          <ac:spMkLst>
            <pc:docMk/>
            <pc:sldMk cId="0" sldId="275"/>
            <ac:spMk id="2" creationId="{D5081963-44E5-35CE-E461-2497B672815B}"/>
          </ac:spMkLst>
        </pc:spChg>
      </pc:sldChg>
      <pc:sldChg chg="addSp modSp">
        <pc:chgData name="Agon Serifi" userId="9e0c6747ffb2e96f" providerId="LiveId" clId="{E7057560-0670-1B46-B201-AE738277BBF6}" dt="2024-02-18T13:06:25.090" v="68"/>
        <pc:sldMkLst>
          <pc:docMk/>
          <pc:sldMk cId="0" sldId="276"/>
        </pc:sldMkLst>
        <pc:spChg chg="add mod">
          <ac:chgData name="Agon Serifi" userId="9e0c6747ffb2e96f" providerId="LiveId" clId="{E7057560-0670-1B46-B201-AE738277BBF6}" dt="2024-02-18T13:06:25.090" v="68"/>
          <ac:spMkLst>
            <pc:docMk/>
            <pc:sldMk cId="0" sldId="276"/>
            <ac:spMk id="2" creationId="{8D7515D5-F71D-A40D-0CA6-3EF9A9457CFA}"/>
          </ac:spMkLst>
        </pc:spChg>
      </pc:sldChg>
      <pc:sldChg chg="addSp modSp">
        <pc:chgData name="Agon Serifi" userId="9e0c6747ffb2e96f" providerId="LiveId" clId="{E7057560-0670-1B46-B201-AE738277BBF6}" dt="2024-02-18T13:06:26.541" v="69"/>
        <pc:sldMkLst>
          <pc:docMk/>
          <pc:sldMk cId="0" sldId="277"/>
        </pc:sldMkLst>
        <pc:spChg chg="add mod">
          <ac:chgData name="Agon Serifi" userId="9e0c6747ffb2e96f" providerId="LiveId" clId="{E7057560-0670-1B46-B201-AE738277BBF6}" dt="2024-02-18T13:06:26.541" v="69"/>
          <ac:spMkLst>
            <pc:docMk/>
            <pc:sldMk cId="0" sldId="277"/>
            <ac:spMk id="2" creationId="{69B4DEC2-DE74-F0DE-1711-76716B13E4D8}"/>
          </ac:spMkLst>
        </pc:spChg>
      </pc:sldChg>
      <pc:sldChg chg="addSp modSp mod">
        <pc:chgData name="Agon Serifi" userId="9e0c6747ffb2e96f" providerId="LiveId" clId="{E7057560-0670-1B46-B201-AE738277BBF6}" dt="2024-02-18T13:45:10.966" v="903" actId="20577"/>
        <pc:sldMkLst>
          <pc:docMk/>
          <pc:sldMk cId="0" sldId="278"/>
        </pc:sldMkLst>
        <pc:spChg chg="add mod">
          <ac:chgData name="Agon Serifi" userId="9e0c6747ffb2e96f" providerId="LiveId" clId="{E7057560-0670-1B46-B201-AE738277BBF6}" dt="2024-02-18T13:06:31.676" v="70"/>
          <ac:spMkLst>
            <pc:docMk/>
            <pc:sldMk cId="0" sldId="278"/>
            <ac:spMk id="2" creationId="{85711733-2A82-5560-B189-DB482EB887E5}"/>
          </ac:spMkLst>
        </pc:spChg>
        <pc:spChg chg="mod">
          <ac:chgData name="Agon Serifi" userId="9e0c6747ffb2e96f" providerId="LiveId" clId="{E7057560-0670-1B46-B201-AE738277BBF6}" dt="2024-02-18T13:45:10.966" v="903" actId="20577"/>
          <ac:spMkLst>
            <pc:docMk/>
            <pc:sldMk cId="0" sldId="278"/>
            <ac:spMk id="450" creationId="{00000000-0000-0000-0000-000000000000}"/>
          </ac:spMkLst>
        </pc:spChg>
      </pc:sldChg>
      <pc:sldChg chg="addSp modSp">
        <pc:chgData name="Agon Serifi" userId="9e0c6747ffb2e96f" providerId="LiveId" clId="{E7057560-0670-1B46-B201-AE738277BBF6}" dt="2024-02-18T13:06:33.506" v="71"/>
        <pc:sldMkLst>
          <pc:docMk/>
          <pc:sldMk cId="0" sldId="279"/>
        </pc:sldMkLst>
        <pc:spChg chg="add mod">
          <ac:chgData name="Agon Serifi" userId="9e0c6747ffb2e96f" providerId="LiveId" clId="{E7057560-0670-1B46-B201-AE738277BBF6}" dt="2024-02-18T13:06:33.506" v="71"/>
          <ac:spMkLst>
            <pc:docMk/>
            <pc:sldMk cId="0" sldId="279"/>
            <ac:spMk id="2" creationId="{7415F70A-ECEE-DF61-4C70-D2EC0FAC0E02}"/>
          </ac:spMkLst>
        </pc:spChg>
      </pc:sldChg>
      <pc:sldChg chg="addSp modSp">
        <pc:chgData name="Agon Serifi" userId="9e0c6747ffb2e96f" providerId="LiveId" clId="{E7057560-0670-1B46-B201-AE738277BBF6}" dt="2024-02-18T13:06:52.666" v="72"/>
        <pc:sldMkLst>
          <pc:docMk/>
          <pc:sldMk cId="0" sldId="280"/>
        </pc:sldMkLst>
        <pc:spChg chg="add mod">
          <ac:chgData name="Agon Serifi" userId="9e0c6747ffb2e96f" providerId="LiveId" clId="{E7057560-0670-1B46-B201-AE738277BBF6}" dt="2024-02-18T13:06:52.666" v="72"/>
          <ac:spMkLst>
            <pc:docMk/>
            <pc:sldMk cId="0" sldId="280"/>
            <ac:spMk id="2" creationId="{2810D0C7-CF5F-B364-20A0-360C26512510}"/>
          </ac:spMkLst>
        </pc:spChg>
      </pc:sldChg>
      <pc:sldChg chg="addSp modSp mod">
        <pc:chgData name="Agon Serifi" userId="9e0c6747ffb2e96f" providerId="LiveId" clId="{E7057560-0670-1B46-B201-AE738277BBF6}" dt="2024-02-18T13:46:07.234" v="909"/>
        <pc:sldMkLst>
          <pc:docMk/>
          <pc:sldMk cId="0" sldId="281"/>
        </pc:sldMkLst>
        <pc:spChg chg="add mod">
          <ac:chgData name="Agon Serifi" userId="9e0c6747ffb2e96f" providerId="LiveId" clId="{E7057560-0670-1B46-B201-AE738277BBF6}" dt="2024-02-18T13:06:54.264" v="73"/>
          <ac:spMkLst>
            <pc:docMk/>
            <pc:sldMk cId="0" sldId="281"/>
            <ac:spMk id="2" creationId="{720373A4-2EE9-891B-08C2-EB0D5E378858}"/>
          </ac:spMkLst>
        </pc:spChg>
        <pc:spChg chg="mod">
          <ac:chgData name="Agon Serifi" userId="9e0c6747ffb2e96f" providerId="LiveId" clId="{E7057560-0670-1B46-B201-AE738277BBF6}" dt="2024-02-18T13:46:07.234" v="909"/>
          <ac:spMkLst>
            <pc:docMk/>
            <pc:sldMk cId="0" sldId="281"/>
            <ac:spMk id="494" creationId="{00000000-0000-0000-0000-000000000000}"/>
          </ac:spMkLst>
        </pc:spChg>
      </pc:sldChg>
      <pc:sldChg chg="addSp modSp">
        <pc:chgData name="Agon Serifi" userId="9e0c6747ffb2e96f" providerId="LiveId" clId="{E7057560-0670-1B46-B201-AE738277BBF6}" dt="2024-02-18T13:06:56.180" v="74"/>
        <pc:sldMkLst>
          <pc:docMk/>
          <pc:sldMk cId="0" sldId="282"/>
        </pc:sldMkLst>
        <pc:spChg chg="add mod">
          <ac:chgData name="Agon Serifi" userId="9e0c6747ffb2e96f" providerId="LiveId" clId="{E7057560-0670-1B46-B201-AE738277BBF6}" dt="2024-02-18T13:06:56.180" v="74"/>
          <ac:spMkLst>
            <pc:docMk/>
            <pc:sldMk cId="0" sldId="282"/>
            <ac:spMk id="2" creationId="{2C41F464-54EB-A380-22EC-2A447495B661}"/>
          </ac:spMkLst>
        </pc:spChg>
      </pc:sldChg>
      <pc:sldChg chg="addSp modSp">
        <pc:chgData name="Agon Serifi" userId="9e0c6747ffb2e96f" providerId="LiveId" clId="{E7057560-0670-1B46-B201-AE738277BBF6}" dt="2024-02-18T13:06:57.882" v="75"/>
        <pc:sldMkLst>
          <pc:docMk/>
          <pc:sldMk cId="0" sldId="283"/>
        </pc:sldMkLst>
        <pc:spChg chg="add mod">
          <ac:chgData name="Agon Serifi" userId="9e0c6747ffb2e96f" providerId="LiveId" clId="{E7057560-0670-1B46-B201-AE738277BBF6}" dt="2024-02-18T13:06:57.882" v="75"/>
          <ac:spMkLst>
            <pc:docMk/>
            <pc:sldMk cId="0" sldId="283"/>
            <ac:spMk id="2" creationId="{C2DF74C7-CA59-B5FC-69B6-844691FA0FFA}"/>
          </ac:spMkLst>
        </pc:spChg>
      </pc:sldChg>
      <pc:sldChg chg="addSp modSp">
        <pc:chgData name="Agon Serifi" userId="9e0c6747ffb2e96f" providerId="LiveId" clId="{E7057560-0670-1B46-B201-AE738277BBF6}" dt="2024-02-18T13:06:58.833" v="76"/>
        <pc:sldMkLst>
          <pc:docMk/>
          <pc:sldMk cId="0" sldId="284"/>
        </pc:sldMkLst>
        <pc:spChg chg="add mod">
          <ac:chgData name="Agon Serifi" userId="9e0c6747ffb2e96f" providerId="LiveId" clId="{E7057560-0670-1B46-B201-AE738277BBF6}" dt="2024-02-18T13:06:58.833" v="76"/>
          <ac:spMkLst>
            <pc:docMk/>
            <pc:sldMk cId="0" sldId="284"/>
            <ac:spMk id="2" creationId="{ECA59D38-6A83-CF47-BF30-288B4438C07B}"/>
          </ac:spMkLst>
        </pc:spChg>
      </pc:sldChg>
      <pc:sldChg chg="addSp modSp">
        <pc:chgData name="Agon Serifi" userId="9e0c6747ffb2e96f" providerId="LiveId" clId="{E7057560-0670-1B46-B201-AE738277BBF6}" dt="2024-02-18T13:07:01.010" v="77"/>
        <pc:sldMkLst>
          <pc:docMk/>
          <pc:sldMk cId="0" sldId="285"/>
        </pc:sldMkLst>
        <pc:spChg chg="add mod">
          <ac:chgData name="Agon Serifi" userId="9e0c6747ffb2e96f" providerId="LiveId" clId="{E7057560-0670-1B46-B201-AE738277BBF6}" dt="2024-02-18T13:07:01.010" v="77"/>
          <ac:spMkLst>
            <pc:docMk/>
            <pc:sldMk cId="0" sldId="285"/>
            <ac:spMk id="2" creationId="{AF85BEDB-E445-9DA6-92C4-42483695EC67}"/>
          </ac:spMkLst>
        </pc:spChg>
      </pc:sldChg>
      <pc:sldChg chg="addSp modSp">
        <pc:chgData name="Agon Serifi" userId="9e0c6747ffb2e96f" providerId="LiveId" clId="{E7057560-0670-1B46-B201-AE738277BBF6}" dt="2024-02-18T13:07:06.789" v="80"/>
        <pc:sldMkLst>
          <pc:docMk/>
          <pc:sldMk cId="0" sldId="287"/>
        </pc:sldMkLst>
        <pc:spChg chg="add mod">
          <ac:chgData name="Agon Serifi" userId="9e0c6747ffb2e96f" providerId="LiveId" clId="{E7057560-0670-1B46-B201-AE738277BBF6}" dt="2024-02-18T13:07:06.789" v="80"/>
          <ac:spMkLst>
            <pc:docMk/>
            <pc:sldMk cId="0" sldId="287"/>
            <ac:spMk id="2" creationId="{DB96B6EC-3843-7BD8-1DF6-0C8D33450963}"/>
          </ac:spMkLst>
        </pc:spChg>
      </pc:sldChg>
      <pc:sldChg chg="addSp modSp">
        <pc:chgData name="Agon Serifi" userId="9e0c6747ffb2e96f" providerId="LiveId" clId="{E7057560-0670-1B46-B201-AE738277BBF6}" dt="2024-02-18T13:07:09.862" v="81"/>
        <pc:sldMkLst>
          <pc:docMk/>
          <pc:sldMk cId="0" sldId="288"/>
        </pc:sldMkLst>
        <pc:spChg chg="add mod">
          <ac:chgData name="Agon Serifi" userId="9e0c6747ffb2e96f" providerId="LiveId" clId="{E7057560-0670-1B46-B201-AE738277BBF6}" dt="2024-02-18T13:07:09.862" v="81"/>
          <ac:spMkLst>
            <pc:docMk/>
            <pc:sldMk cId="0" sldId="288"/>
            <ac:spMk id="2" creationId="{DF79B077-B43E-0238-DD8C-27A04C1775CF}"/>
          </ac:spMkLst>
        </pc:spChg>
      </pc:sldChg>
      <pc:sldChg chg="addSp modSp">
        <pc:chgData name="Agon Serifi" userId="9e0c6747ffb2e96f" providerId="LiveId" clId="{E7057560-0670-1B46-B201-AE738277BBF6}" dt="2024-02-18T13:07:11.233" v="82"/>
        <pc:sldMkLst>
          <pc:docMk/>
          <pc:sldMk cId="0" sldId="289"/>
        </pc:sldMkLst>
        <pc:spChg chg="add mod">
          <ac:chgData name="Agon Serifi" userId="9e0c6747ffb2e96f" providerId="LiveId" clId="{E7057560-0670-1B46-B201-AE738277BBF6}" dt="2024-02-18T13:07:11.233" v="82"/>
          <ac:spMkLst>
            <pc:docMk/>
            <pc:sldMk cId="0" sldId="289"/>
            <ac:spMk id="2" creationId="{4ACA00A3-9867-4073-5FF4-1636748EF689}"/>
          </ac:spMkLst>
        </pc:spChg>
      </pc:sldChg>
      <pc:sldChg chg="addSp modSp">
        <pc:chgData name="Agon Serifi" userId="9e0c6747ffb2e96f" providerId="LiveId" clId="{E7057560-0670-1B46-B201-AE738277BBF6}" dt="2024-02-18T13:07:11.959" v="83"/>
        <pc:sldMkLst>
          <pc:docMk/>
          <pc:sldMk cId="0" sldId="290"/>
        </pc:sldMkLst>
        <pc:spChg chg="add mod">
          <ac:chgData name="Agon Serifi" userId="9e0c6747ffb2e96f" providerId="LiveId" clId="{E7057560-0670-1B46-B201-AE738277BBF6}" dt="2024-02-18T13:07:11.959" v="83"/>
          <ac:spMkLst>
            <pc:docMk/>
            <pc:sldMk cId="0" sldId="290"/>
            <ac:spMk id="2" creationId="{778BED40-7D40-0D84-56BF-F564745B3349}"/>
          </ac:spMkLst>
        </pc:spChg>
      </pc:sldChg>
      <pc:sldChg chg="addSp modSp">
        <pc:chgData name="Agon Serifi" userId="9e0c6747ffb2e96f" providerId="LiveId" clId="{E7057560-0670-1B46-B201-AE738277BBF6}" dt="2024-02-18T13:07:13.385" v="84"/>
        <pc:sldMkLst>
          <pc:docMk/>
          <pc:sldMk cId="0" sldId="291"/>
        </pc:sldMkLst>
        <pc:spChg chg="add mod">
          <ac:chgData name="Agon Serifi" userId="9e0c6747ffb2e96f" providerId="LiveId" clId="{E7057560-0670-1B46-B201-AE738277BBF6}" dt="2024-02-18T13:07:13.385" v="84"/>
          <ac:spMkLst>
            <pc:docMk/>
            <pc:sldMk cId="0" sldId="291"/>
            <ac:spMk id="2" creationId="{B21E3BA3-6BAF-47AE-48ED-62B07EF99D1C}"/>
          </ac:spMkLst>
        </pc:spChg>
      </pc:sldChg>
      <pc:sldChg chg="addSp modSp">
        <pc:chgData name="Agon Serifi" userId="9e0c6747ffb2e96f" providerId="LiveId" clId="{E7057560-0670-1B46-B201-AE738277BBF6}" dt="2024-02-18T13:07:14.232" v="85"/>
        <pc:sldMkLst>
          <pc:docMk/>
          <pc:sldMk cId="0" sldId="292"/>
        </pc:sldMkLst>
        <pc:spChg chg="add mod">
          <ac:chgData name="Agon Serifi" userId="9e0c6747ffb2e96f" providerId="LiveId" clId="{E7057560-0670-1B46-B201-AE738277BBF6}" dt="2024-02-18T13:07:14.232" v="85"/>
          <ac:spMkLst>
            <pc:docMk/>
            <pc:sldMk cId="0" sldId="292"/>
            <ac:spMk id="2" creationId="{D9BB7809-21BE-7C0E-4725-4C22081F94BE}"/>
          </ac:spMkLst>
        </pc:spChg>
      </pc:sldChg>
      <pc:sldChg chg="addSp modSp">
        <pc:chgData name="Agon Serifi" userId="9e0c6747ffb2e96f" providerId="LiveId" clId="{E7057560-0670-1B46-B201-AE738277BBF6}" dt="2024-02-18T13:07:16.202" v="86"/>
        <pc:sldMkLst>
          <pc:docMk/>
          <pc:sldMk cId="0" sldId="293"/>
        </pc:sldMkLst>
        <pc:spChg chg="add mod">
          <ac:chgData name="Agon Serifi" userId="9e0c6747ffb2e96f" providerId="LiveId" clId="{E7057560-0670-1B46-B201-AE738277BBF6}" dt="2024-02-18T13:07:16.202" v="86"/>
          <ac:spMkLst>
            <pc:docMk/>
            <pc:sldMk cId="0" sldId="293"/>
            <ac:spMk id="2" creationId="{C75C0FE0-EBE5-A19C-D451-0049286829A2}"/>
          </ac:spMkLst>
        </pc:spChg>
      </pc:sldChg>
      <pc:sldChg chg="addSp modSp">
        <pc:chgData name="Agon Serifi" userId="9e0c6747ffb2e96f" providerId="LiveId" clId="{E7057560-0670-1B46-B201-AE738277BBF6}" dt="2024-02-18T13:07:18.259" v="87"/>
        <pc:sldMkLst>
          <pc:docMk/>
          <pc:sldMk cId="0" sldId="294"/>
        </pc:sldMkLst>
        <pc:spChg chg="add mod">
          <ac:chgData name="Agon Serifi" userId="9e0c6747ffb2e96f" providerId="LiveId" clId="{E7057560-0670-1B46-B201-AE738277BBF6}" dt="2024-02-18T13:07:18.259" v="87"/>
          <ac:spMkLst>
            <pc:docMk/>
            <pc:sldMk cId="0" sldId="294"/>
            <ac:spMk id="2" creationId="{04D7C107-BE81-1AF8-B734-2BE5CC3778B7}"/>
          </ac:spMkLst>
        </pc:spChg>
      </pc:sldChg>
      <pc:sldChg chg="addSp modSp">
        <pc:chgData name="Agon Serifi" userId="9e0c6747ffb2e96f" providerId="LiveId" clId="{E7057560-0670-1B46-B201-AE738277BBF6}" dt="2024-02-18T13:07:19.152" v="88"/>
        <pc:sldMkLst>
          <pc:docMk/>
          <pc:sldMk cId="0" sldId="295"/>
        </pc:sldMkLst>
        <pc:spChg chg="add mod">
          <ac:chgData name="Agon Serifi" userId="9e0c6747ffb2e96f" providerId="LiveId" clId="{E7057560-0670-1B46-B201-AE738277BBF6}" dt="2024-02-18T13:07:19.152" v="88"/>
          <ac:spMkLst>
            <pc:docMk/>
            <pc:sldMk cId="0" sldId="295"/>
            <ac:spMk id="2" creationId="{2C3DE707-CFF0-09AF-7788-015F42B1D459}"/>
          </ac:spMkLst>
        </pc:spChg>
      </pc:sldChg>
      <pc:sldChg chg="addSp modSp">
        <pc:chgData name="Agon Serifi" userId="9e0c6747ffb2e96f" providerId="LiveId" clId="{E7057560-0670-1B46-B201-AE738277BBF6}" dt="2024-02-18T13:07:19.879" v="89"/>
        <pc:sldMkLst>
          <pc:docMk/>
          <pc:sldMk cId="0" sldId="296"/>
        </pc:sldMkLst>
        <pc:spChg chg="add mod">
          <ac:chgData name="Agon Serifi" userId="9e0c6747ffb2e96f" providerId="LiveId" clId="{E7057560-0670-1B46-B201-AE738277BBF6}" dt="2024-02-18T13:07:19.879" v="89"/>
          <ac:spMkLst>
            <pc:docMk/>
            <pc:sldMk cId="0" sldId="296"/>
            <ac:spMk id="2" creationId="{16ECB938-9505-162C-8DF9-7E4BCBB82B21}"/>
          </ac:spMkLst>
        </pc:spChg>
      </pc:sldChg>
      <pc:sldChg chg="addSp modSp">
        <pc:chgData name="Agon Serifi" userId="9e0c6747ffb2e96f" providerId="LiveId" clId="{E7057560-0670-1B46-B201-AE738277BBF6}" dt="2024-02-18T13:07:20.659" v="90"/>
        <pc:sldMkLst>
          <pc:docMk/>
          <pc:sldMk cId="0" sldId="297"/>
        </pc:sldMkLst>
        <pc:spChg chg="add mod">
          <ac:chgData name="Agon Serifi" userId="9e0c6747ffb2e96f" providerId="LiveId" clId="{E7057560-0670-1B46-B201-AE738277BBF6}" dt="2024-02-18T13:07:20.659" v="90"/>
          <ac:spMkLst>
            <pc:docMk/>
            <pc:sldMk cId="0" sldId="297"/>
            <ac:spMk id="2" creationId="{FF5A25A5-32B0-2876-EA07-3A437C5987F2}"/>
          </ac:spMkLst>
        </pc:spChg>
      </pc:sldChg>
      <pc:sldChg chg="addSp modSp">
        <pc:chgData name="Agon Serifi" userId="9e0c6747ffb2e96f" providerId="LiveId" clId="{E7057560-0670-1B46-B201-AE738277BBF6}" dt="2024-02-18T13:07:22.437" v="91"/>
        <pc:sldMkLst>
          <pc:docMk/>
          <pc:sldMk cId="0" sldId="298"/>
        </pc:sldMkLst>
        <pc:spChg chg="add mod">
          <ac:chgData name="Agon Serifi" userId="9e0c6747ffb2e96f" providerId="LiveId" clId="{E7057560-0670-1B46-B201-AE738277BBF6}" dt="2024-02-18T13:07:22.437" v="91"/>
          <ac:spMkLst>
            <pc:docMk/>
            <pc:sldMk cId="0" sldId="298"/>
            <ac:spMk id="2" creationId="{AC601AF4-5B94-2366-BCA8-81D79C68FEB2}"/>
          </ac:spMkLst>
        </pc:spChg>
      </pc:sldChg>
      <pc:sldChg chg="addSp modSp">
        <pc:chgData name="Agon Serifi" userId="9e0c6747ffb2e96f" providerId="LiveId" clId="{E7057560-0670-1B46-B201-AE738277BBF6}" dt="2024-02-18T13:07:22.970" v="92"/>
        <pc:sldMkLst>
          <pc:docMk/>
          <pc:sldMk cId="0" sldId="299"/>
        </pc:sldMkLst>
        <pc:spChg chg="add mod">
          <ac:chgData name="Agon Serifi" userId="9e0c6747ffb2e96f" providerId="LiveId" clId="{E7057560-0670-1B46-B201-AE738277BBF6}" dt="2024-02-18T13:07:22.970" v="92"/>
          <ac:spMkLst>
            <pc:docMk/>
            <pc:sldMk cId="0" sldId="299"/>
            <ac:spMk id="2" creationId="{6A08D7BE-F2E4-2288-A7D4-B9BA851B0267}"/>
          </ac:spMkLst>
        </pc:spChg>
      </pc:sldChg>
      <pc:sldChg chg="addSp modSp">
        <pc:chgData name="Agon Serifi" userId="9e0c6747ffb2e96f" providerId="LiveId" clId="{E7057560-0670-1B46-B201-AE738277BBF6}" dt="2024-02-18T13:07:23.506" v="93"/>
        <pc:sldMkLst>
          <pc:docMk/>
          <pc:sldMk cId="0" sldId="300"/>
        </pc:sldMkLst>
        <pc:spChg chg="add mod">
          <ac:chgData name="Agon Serifi" userId="9e0c6747ffb2e96f" providerId="LiveId" clId="{E7057560-0670-1B46-B201-AE738277BBF6}" dt="2024-02-18T13:07:23.506" v="93"/>
          <ac:spMkLst>
            <pc:docMk/>
            <pc:sldMk cId="0" sldId="300"/>
            <ac:spMk id="2" creationId="{877B48E5-3D1E-76FE-E2E5-466A5211496A}"/>
          </ac:spMkLst>
        </pc:spChg>
      </pc:sldChg>
      <pc:sldChg chg="addSp modSp">
        <pc:chgData name="Agon Serifi" userId="9e0c6747ffb2e96f" providerId="LiveId" clId="{E7057560-0670-1B46-B201-AE738277BBF6}" dt="2024-02-18T13:07:29.253" v="94"/>
        <pc:sldMkLst>
          <pc:docMk/>
          <pc:sldMk cId="0" sldId="301"/>
        </pc:sldMkLst>
        <pc:spChg chg="add mod">
          <ac:chgData name="Agon Serifi" userId="9e0c6747ffb2e96f" providerId="LiveId" clId="{E7057560-0670-1B46-B201-AE738277BBF6}" dt="2024-02-18T13:07:29.253" v="94"/>
          <ac:spMkLst>
            <pc:docMk/>
            <pc:sldMk cId="0" sldId="301"/>
            <ac:spMk id="2" creationId="{0D2F850D-10C1-74CD-EABC-A8365DCF269F}"/>
          </ac:spMkLst>
        </pc:spChg>
      </pc:sldChg>
      <pc:sldChg chg="addSp modSp mod">
        <pc:chgData name="Agon Serifi" userId="9e0c6747ffb2e96f" providerId="LiveId" clId="{E7057560-0670-1B46-B201-AE738277BBF6}" dt="2024-02-18T13:46:56.511" v="919" actId="20577"/>
        <pc:sldMkLst>
          <pc:docMk/>
          <pc:sldMk cId="0" sldId="302"/>
        </pc:sldMkLst>
        <pc:spChg chg="add mod">
          <ac:chgData name="Agon Serifi" userId="9e0c6747ffb2e96f" providerId="LiveId" clId="{E7057560-0670-1B46-B201-AE738277BBF6}" dt="2024-02-18T13:07:36.723" v="95"/>
          <ac:spMkLst>
            <pc:docMk/>
            <pc:sldMk cId="0" sldId="302"/>
            <ac:spMk id="2" creationId="{2DF82630-F276-DA2C-7788-95186389D5D0}"/>
          </ac:spMkLst>
        </pc:spChg>
        <pc:spChg chg="mod">
          <ac:chgData name="Agon Serifi" userId="9e0c6747ffb2e96f" providerId="LiveId" clId="{E7057560-0670-1B46-B201-AE738277BBF6}" dt="2024-02-18T13:46:56.511" v="919" actId="20577"/>
          <ac:spMkLst>
            <pc:docMk/>
            <pc:sldMk cId="0" sldId="302"/>
            <ac:spMk id="828" creationId="{00000000-0000-0000-0000-000000000000}"/>
          </ac:spMkLst>
        </pc:spChg>
      </pc:sldChg>
      <pc:sldChg chg="addSp modSp">
        <pc:chgData name="Agon Serifi" userId="9e0c6747ffb2e96f" providerId="LiveId" clId="{E7057560-0670-1B46-B201-AE738277BBF6}" dt="2024-02-18T13:07:38.371" v="96"/>
        <pc:sldMkLst>
          <pc:docMk/>
          <pc:sldMk cId="0" sldId="303"/>
        </pc:sldMkLst>
        <pc:spChg chg="add mod">
          <ac:chgData name="Agon Serifi" userId="9e0c6747ffb2e96f" providerId="LiveId" clId="{E7057560-0670-1B46-B201-AE738277BBF6}" dt="2024-02-18T13:07:38.371" v="96"/>
          <ac:spMkLst>
            <pc:docMk/>
            <pc:sldMk cId="0" sldId="303"/>
            <ac:spMk id="2" creationId="{6030244C-0851-0890-A4A3-22B4F54ADE36}"/>
          </ac:spMkLst>
        </pc:spChg>
      </pc:sldChg>
      <pc:sldChg chg="addSp modSp">
        <pc:chgData name="Agon Serifi" userId="9e0c6747ffb2e96f" providerId="LiveId" clId="{E7057560-0670-1B46-B201-AE738277BBF6}" dt="2024-02-18T13:07:39.809" v="97"/>
        <pc:sldMkLst>
          <pc:docMk/>
          <pc:sldMk cId="0" sldId="304"/>
        </pc:sldMkLst>
        <pc:spChg chg="add mod">
          <ac:chgData name="Agon Serifi" userId="9e0c6747ffb2e96f" providerId="LiveId" clId="{E7057560-0670-1B46-B201-AE738277BBF6}" dt="2024-02-18T13:07:39.809" v="97"/>
          <ac:spMkLst>
            <pc:docMk/>
            <pc:sldMk cId="0" sldId="304"/>
            <ac:spMk id="2" creationId="{D6F4A986-FED6-6810-BB31-121D000DF158}"/>
          </ac:spMkLst>
        </pc:spChg>
      </pc:sldChg>
      <pc:sldChg chg="addSp modSp">
        <pc:chgData name="Agon Serifi" userId="9e0c6747ffb2e96f" providerId="LiveId" clId="{E7057560-0670-1B46-B201-AE738277BBF6}" dt="2024-02-18T13:07:42.330" v="98"/>
        <pc:sldMkLst>
          <pc:docMk/>
          <pc:sldMk cId="0" sldId="305"/>
        </pc:sldMkLst>
        <pc:spChg chg="add mod">
          <ac:chgData name="Agon Serifi" userId="9e0c6747ffb2e96f" providerId="LiveId" clId="{E7057560-0670-1B46-B201-AE738277BBF6}" dt="2024-02-18T13:07:42.330" v="98"/>
          <ac:spMkLst>
            <pc:docMk/>
            <pc:sldMk cId="0" sldId="305"/>
            <ac:spMk id="2" creationId="{5BB74670-A406-9720-CB7E-D75A3DCC4CA4}"/>
          </ac:spMkLst>
        </pc:spChg>
      </pc:sldChg>
      <pc:sldChg chg="addSp modSp">
        <pc:chgData name="Agon Serifi" userId="9e0c6747ffb2e96f" providerId="LiveId" clId="{E7057560-0670-1B46-B201-AE738277BBF6}" dt="2024-02-18T13:09:29.646" v="99"/>
        <pc:sldMkLst>
          <pc:docMk/>
          <pc:sldMk cId="0" sldId="306"/>
        </pc:sldMkLst>
        <pc:spChg chg="add mod">
          <ac:chgData name="Agon Serifi" userId="9e0c6747ffb2e96f" providerId="LiveId" clId="{E7057560-0670-1B46-B201-AE738277BBF6}" dt="2024-02-18T13:09:29.646" v="99"/>
          <ac:spMkLst>
            <pc:docMk/>
            <pc:sldMk cId="0" sldId="306"/>
            <ac:spMk id="2" creationId="{3C94708E-A118-EB23-D5DB-BBA7225406BF}"/>
          </ac:spMkLst>
        </pc:spChg>
      </pc:sldChg>
      <pc:sldChg chg="addSp modSp">
        <pc:chgData name="Agon Serifi" userId="9e0c6747ffb2e96f" providerId="LiveId" clId="{E7057560-0670-1B46-B201-AE738277BBF6}" dt="2024-02-18T13:09:38.298" v="100"/>
        <pc:sldMkLst>
          <pc:docMk/>
          <pc:sldMk cId="0" sldId="307"/>
        </pc:sldMkLst>
        <pc:spChg chg="add mod">
          <ac:chgData name="Agon Serifi" userId="9e0c6747ffb2e96f" providerId="LiveId" clId="{E7057560-0670-1B46-B201-AE738277BBF6}" dt="2024-02-18T13:09:38.298" v="100"/>
          <ac:spMkLst>
            <pc:docMk/>
            <pc:sldMk cId="0" sldId="307"/>
            <ac:spMk id="2" creationId="{0D48671B-D211-CC1F-5821-794F067A2E6C}"/>
          </ac:spMkLst>
        </pc:spChg>
      </pc:sldChg>
      <pc:sldChg chg="addSp modSp">
        <pc:chgData name="Agon Serifi" userId="9e0c6747ffb2e96f" providerId="LiveId" clId="{E7057560-0670-1B46-B201-AE738277BBF6}" dt="2024-02-18T13:09:41.103" v="101"/>
        <pc:sldMkLst>
          <pc:docMk/>
          <pc:sldMk cId="0" sldId="308"/>
        </pc:sldMkLst>
        <pc:spChg chg="add mod">
          <ac:chgData name="Agon Serifi" userId="9e0c6747ffb2e96f" providerId="LiveId" clId="{E7057560-0670-1B46-B201-AE738277BBF6}" dt="2024-02-18T13:09:41.103" v="101"/>
          <ac:spMkLst>
            <pc:docMk/>
            <pc:sldMk cId="0" sldId="308"/>
            <ac:spMk id="2" creationId="{8F4C8E39-1147-391E-6F42-751B23529B44}"/>
          </ac:spMkLst>
        </pc:spChg>
      </pc:sldChg>
      <pc:sldChg chg="addSp modSp">
        <pc:chgData name="Agon Serifi" userId="9e0c6747ffb2e96f" providerId="LiveId" clId="{E7057560-0670-1B46-B201-AE738277BBF6}" dt="2024-02-18T13:09:42.798" v="102"/>
        <pc:sldMkLst>
          <pc:docMk/>
          <pc:sldMk cId="0" sldId="309"/>
        </pc:sldMkLst>
        <pc:spChg chg="add mod">
          <ac:chgData name="Agon Serifi" userId="9e0c6747ffb2e96f" providerId="LiveId" clId="{E7057560-0670-1B46-B201-AE738277BBF6}" dt="2024-02-18T13:09:42.798" v="102"/>
          <ac:spMkLst>
            <pc:docMk/>
            <pc:sldMk cId="0" sldId="309"/>
            <ac:spMk id="2" creationId="{D151A4AA-F9F3-93AF-89F4-22305E2179FB}"/>
          </ac:spMkLst>
        </pc:spChg>
      </pc:sldChg>
      <pc:sldChg chg="addSp modSp">
        <pc:chgData name="Agon Serifi" userId="9e0c6747ffb2e96f" providerId="LiveId" clId="{E7057560-0670-1B46-B201-AE738277BBF6}" dt="2024-02-18T13:09:44.611" v="103"/>
        <pc:sldMkLst>
          <pc:docMk/>
          <pc:sldMk cId="0" sldId="310"/>
        </pc:sldMkLst>
        <pc:spChg chg="add mod">
          <ac:chgData name="Agon Serifi" userId="9e0c6747ffb2e96f" providerId="LiveId" clId="{E7057560-0670-1B46-B201-AE738277BBF6}" dt="2024-02-18T13:09:44.611" v="103"/>
          <ac:spMkLst>
            <pc:docMk/>
            <pc:sldMk cId="0" sldId="310"/>
            <ac:spMk id="2" creationId="{F390337B-300F-50BA-73B6-4C1B8EB10D4B}"/>
          </ac:spMkLst>
        </pc:spChg>
      </pc:sldChg>
      <pc:sldChg chg="addSp modSp mod">
        <pc:chgData name="Agon Serifi" userId="9e0c6747ffb2e96f" providerId="LiveId" clId="{E7057560-0670-1B46-B201-AE738277BBF6}" dt="2024-02-18T13:09:47.836" v="104"/>
        <pc:sldMkLst>
          <pc:docMk/>
          <pc:sldMk cId="0" sldId="311"/>
        </pc:sldMkLst>
        <pc:spChg chg="add mod">
          <ac:chgData name="Agon Serifi" userId="9e0c6747ffb2e96f" providerId="LiveId" clId="{E7057560-0670-1B46-B201-AE738277BBF6}" dt="2024-02-18T13:09:47.836" v="104"/>
          <ac:spMkLst>
            <pc:docMk/>
            <pc:sldMk cId="0" sldId="311"/>
            <ac:spMk id="2" creationId="{E9FF6612-9334-E8DF-52F3-9519DEDA4BA7}"/>
          </ac:spMkLst>
        </pc:spChg>
        <pc:spChg chg="mod">
          <ac:chgData name="Agon Serifi" userId="9e0c6747ffb2e96f" providerId="LiveId" clId="{E7057560-0670-1B46-B201-AE738277BBF6}" dt="2024-02-04T13:12:47.116" v="3"/>
          <ac:spMkLst>
            <pc:docMk/>
            <pc:sldMk cId="0" sldId="311"/>
            <ac:spMk id="911" creationId="{00000000-0000-0000-0000-000000000000}"/>
          </ac:spMkLst>
        </pc:spChg>
      </pc:sldChg>
      <pc:sldChg chg="addSp modSp">
        <pc:chgData name="Agon Serifi" userId="9e0c6747ffb2e96f" providerId="LiveId" clId="{E7057560-0670-1B46-B201-AE738277BBF6}" dt="2024-02-18T13:09:49.024" v="105"/>
        <pc:sldMkLst>
          <pc:docMk/>
          <pc:sldMk cId="0" sldId="312"/>
        </pc:sldMkLst>
        <pc:spChg chg="add mod">
          <ac:chgData name="Agon Serifi" userId="9e0c6747ffb2e96f" providerId="LiveId" clId="{E7057560-0670-1B46-B201-AE738277BBF6}" dt="2024-02-18T13:09:49.024" v="105"/>
          <ac:spMkLst>
            <pc:docMk/>
            <pc:sldMk cId="0" sldId="312"/>
            <ac:spMk id="2" creationId="{73F08803-3603-35ED-2308-F1E39EF5BBB7}"/>
          </ac:spMkLst>
        </pc:spChg>
      </pc:sldChg>
      <pc:sldChg chg="addSp modSp">
        <pc:chgData name="Agon Serifi" userId="9e0c6747ffb2e96f" providerId="LiveId" clId="{E7057560-0670-1B46-B201-AE738277BBF6}" dt="2024-02-18T13:09:50.839" v="106"/>
        <pc:sldMkLst>
          <pc:docMk/>
          <pc:sldMk cId="0" sldId="313"/>
        </pc:sldMkLst>
        <pc:spChg chg="add mod">
          <ac:chgData name="Agon Serifi" userId="9e0c6747ffb2e96f" providerId="LiveId" clId="{E7057560-0670-1B46-B201-AE738277BBF6}" dt="2024-02-18T13:09:50.839" v="106"/>
          <ac:spMkLst>
            <pc:docMk/>
            <pc:sldMk cId="0" sldId="313"/>
            <ac:spMk id="2" creationId="{6B51B250-91BC-CAC0-7F00-C7558626A1F3}"/>
          </ac:spMkLst>
        </pc:spChg>
      </pc:sldChg>
      <pc:sldChg chg="addSp modSp">
        <pc:chgData name="Agon Serifi" userId="9e0c6747ffb2e96f" providerId="LiveId" clId="{E7057560-0670-1B46-B201-AE738277BBF6}" dt="2024-02-18T13:09:52.273" v="107"/>
        <pc:sldMkLst>
          <pc:docMk/>
          <pc:sldMk cId="0" sldId="314"/>
        </pc:sldMkLst>
        <pc:spChg chg="add mod">
          <ac:chgData name="Agon Serifi" userId="9e0c6747ffb2e96f" providerId="LiveId" clId="{E7057560-0670-1B46-B201-AE738277BBF6}" dt="2024-02-18T13:09:52.273" v="107"/>
          <ac:spMkLst>
            <pc:docMk/>
            <pc:sldMk cId="0" sldId="314"/>
            <ac:spMk id="2" creationId="{A311E410-DA53-3687-D046-A5E357B70631}"/>
          </ac:spMkLst>
        </pc:spChg>
      </pc:sldChg>
      <pc:sldChg chg="addSp modSp">
        <pc:chgData name="Agon Serifi" userId="9e0c6747ffb2e96f" providerId="LiveId" clId="{E7057560-0670-1B46-B201-AE738277BBF6}" dt="2024-02-18T13:09:57.353" v="110"/>
        <pc:sldMkLst>
          <pc:docMk/>
          <pc:sldMk cId="0" sldId="315"/>
        </pc:sldMkLst>
        <pc:spChg chg="add mod">
          <ac:chgData name="Agon Serifi" userId="9e0c6747ffb2e96f" providerId="LiveId" clId="{E7057560-0670-1B46-B201-AE738277BBF6}" dt="2024-02-18T13:09:57.353" v="110"/>
          <ac:spMkLst>
            <pc:docMk/>
            <pc:sldMk cId="0" sldId="315"/>
            <ac:spMk id="2" creationId="{67004B19-6D87-09CE-1CA6-DBFEC981F472}"/>
          </ac:spMkLst>
        </pc:spChg>
      </pc:sldChg>
      <pc:sldChg chg="addSp modSp">
        <pc:chgData name="Agon Serifi" userId="9e0c6747ffb2e96f" providerId="LiveId" clId="{E7057560-0670-1B46-B201-AE738277BBF6}" dt="2024-02-18T13:09:58.729" v="111"/>
        <pc:sldMkLst>
          <pc:docMk/>
          <pc:sldMk cId="0" sldId="316"/>
        </pc:sldMkLst>
        <pc:spChg chg="add mod">
          <ac:chgData name="Agon Serifi" userId="9e0c6747ffb2e96f" providerId="LiveId" clId="{E7057560-0670-1B46-B201-AE738277BBF6}" dt="2024-02-18T13:09:58.729" v="111"/>
          <ac:spMkLst>
            <pc:docMk/>
            <pc:sldMk cId="0" sldId="316"/>
            <ac:spMk id="2" creationId="{2A3F008C-0BCE-64BC-9C40-15E4BB0F973F}"/>
          </ac:spMkLst>
        </pc:spChg>
      </pc:sldChg>
      <pc:sldChg chg="addSp modSp">
        <pc:chgData name="Agon Serifi" userId="9e0c6747ffb2e96f" providerId="LiveId" clId="{E7057560-0670-1B46-B201-AE738277BBF6}" dt="2024-02-18T13:10:03.861" v="114"/>
        <pc:sldMkLst>
          <pc:docMk/>
          <pc:sldMk cId="0" sldId="317"/>
        </pc:sldMkLst>
        <pc:spChg chg="add mod">
          <ac:chgData name="Agon Serifi" userId="9e0c6747ffb2e96f" providerId="LiveId" clId="{E7057560-0670-1B46-B201-AE738277BBF6}" dt="2024-02-18T13:10:03.861" v="114"/>
          <ac:spMkLst>
            <pc:docMk/>
            <pc:sldMk cId="0" sldId="317"/>
            <ac:spMk id="2" creationId="{B6CCEEC7-8EFF-5270-C7E8-C7B8F1EA2144}"/>
          </ac:spMkLst>
        </pc:spChg>
      </pc:sldChg>
      <pc:sldChg chg="addSp modSp">
        <pc:chgData name="Agon Serifi" userId="9e0c6747ffb2e96f" providerId="LiveId" clId="{E7057560-0670-1B46-B201-AE738277BBF6}" dt="2024-02-18T13:10:06.623" v="115"/>
        <pc:sldMkLst>
          <pc:docMk/>
          <pc:sldMk cId="0" sldId="318"/>
        </pc:sldMkLst>
        <pc:spChg chg="add mod">
          <ac:chgData name="Agon Serifi" userId="9e0c6747ffb2e96f" providerId="LiveId" clId="{E7057560-0670-1B46-B201-AE738277BBF6}" dt="2024-02-18T13:10:06.623" v="115"/>
          <ac:spMkLst>
            <pc:docMk/>
            <pc:sldMk cId="0" sldId="318"/>
            <ac:spMk id="2" creationId="{7C998CFF-C5D8-9850-4EC3-888DA5E7DD0D}"/>
          </ac:spMkLst>
        </pc:spChg>
      </pc:sldChg>
      <pc:sldChg chg="addSp modSp">
        <pc:chgData name="Agon Serifi" userId="9e0c6747ffb2e96f" providerId="LiveId" clId="{E7057560-0670-1B46-B201-AE738277BBF6}" dt="2024-02-18T13:10:08.077" v="116"/>
        <pc:sldMkLst>
          <pc:docMk/>
          <pc:sldMk cId="0" sldId="319"/>
        </pc:sldMkLst>
        <pc:spChg chg="add mod">
          <ac:chgData name="Agon Serifi" userId="9e0c6747ffb2e96f" providerId="LiveId" clId="{E7057560-0670-1B46-B201-AE738277BBF6}" dt="2024-02-18T13:10:08.077" v="116"/>
          <ac:spMkLst>
            <pc:docMk/>
            <pc:sldMk cId="0" sldId="319"/>
            <ac:spMk id="2" creationId="{E7AE266C-6636-B898-5A94-6F2AF1947512}"/>
          </ac:spMkLst>
        </pc:spChg>
      </pc:sldChg>
      <pc:sldChg chg="addSp modSp">
        <pc:chgData name="Agon Serifi" userId="9e0c6747ffb2e96f" providerId="LiveId" clId="{E7057560-0670-1B46-B201-AE738277BBF6}" dt="2024-02-18T13:10:09.125" v="117"/>
        <pc:sldMkLst>
          <pc:docMk/>
          <pc:sldMk cId="0" sldId="320"/>
        </pc:sldMkLst>
        <pc:spChg chg="add mod">
          <ac:chgData name="Agon Serifi" userId="9e0c6747ffb2e96f" providerId="LiveId" clId="{E7057560-0670-1B46-B201-AE738277BBF6}" dt="2024-02-18T13:10:09.125" v="117"/>
          <ac:spMkLst>
            <pc:docMk/>
            <pc:sldMk cId="0" sldId="320"/>
            <ac:spMk id="2" creationId="{25269983-FE3D-B825-99F7-E7F36EE13CBF}"/>
          </ac:spMkLst>
        </pc:spChg>
      </pc:sldChg>
      <pc:sldChg chg="addSp modSp">
        <pc:chgData name="Agon Serifi" userId="9e0c6747ffb2e96f" providerId="LiveId" clId="{E7057560-0670-1B46-B201-AE738277BBF6}" dt="2024-02-18T13:10:09.861" v="118"/>
        <pc:sldMkLst>
          <pc:docMk/>
          <pc:sldMk cId="0" sldId="321"/>
        </pc:sldMkLst>
        <pc:spChg chg="add mod">
          <ac:chgData name="Agon Serifi" userId="9e0c6747ffb2e96f" providerId="LiveId" clId="{E7057560-0670-1B46-B201-AE738277BBF6}" dt="2024-02-18T13:10:09.861" v="118"/>
          <ac:spMkLst>
            <pc:docMk/>
            <pc:sldMk cId="0" sldId="321"/>
            <ac:spMk id="2" creationId="{7AD3CFFF-0282-4F32-B61C-438FBB725D65}"/>
          </ac:spMkLst>
        </pc:spChg>
      </pc:sldChg>
      <pc:sldChg chg="modSp mod">
        <pc:chgData name="Agon Serifi" userId="9e0c6747ffb2e96f" providerId="LiveId" clId="{E7057560-0670-1B46-B201-AE738277BBF6}" dt="2024-02-18T13:44:06.030" v="882" actId="6549"/>
        <pc:sldMkLst>
          <pc:docMk/>
          <pc:sldMk cId="0" sldId="322"/>
        </pc:sldMkLst>
        <pc:spChg chg="mod">
          <ac:chgData name="Agon Serifi" userId="9e0c6747ffb2e96f" providerId="LiveId" clId="{E7057560-0670-1B46-B201-AE738277BBF6}" dt="2024-02-18T13:44:06.030" v="882" actId="6549"/>
          <ac:spMkLst>
            <pc:docMk/>
            <pc:sldMk cId="0" sldId="322"/>
            <ac:spMk id="90" creationId="{00000000-0000-0000-0000-000000000000}"/>
          </ac:spMkLst>
        </pc:spChg>
      </pc:sldChg>
      <pc:sldChg chg="addSp modSp">
        <pc:chgData name="Agon Serifi" userId="9e0c6747ffb2e96f" providerId="LiveId" clId="{E7057560-0670-1B46-B201-AE738277BBF6}" dt="2024-02-18T13:07:05.582" v="79"/>
        <pc:sldMkLst>
          <pc:docMk/>
          <pc:sldMk cId="3859606774" sldId="324"/>
        </pc:sldMkLst>
        <pc:spChg chg="add mod">
          <ac:chgData name="Agon Serifi" userId="9e0c6747ffb2e96f" providerId="LiveId" clId="{E7057560-0670-1B46-B201-AE738277BBF6}" dt="2024-02-18T13:07:05.582" v="79"/>
          <ac:spMkLst>
            <pc:docMk/>
            <pc:sldMk cId="3859606774" sldId="324"/>
            <ac:spMk id="2" creationId="{33B8F08B-8045-3FC5-B2E3-FF2CDD6CD643}"/>
          </ac:spMkLst>
        </pc:spChg>
      </pc:sldChg>
      <pc:sldChg chg="modNotesTx">
        <pc:chgData name="Agon Serifi" userId="9e0c6747ffb2e96f" providerId="LiveId" clId="{E7057560-0670-1B46-B201-AE738277BBF6}" dt="2024-02-04T13:16:29.506" v="35" actId="790"/>
        <pc:sldMkLst>
          <pc:docMk/>
          <pc:sldMk cId="2954506507" sldId="329"/>
        </pc:sldMkLst>
      </pc:sldChg>
      <pc:sldChg chg="addSp modSp">
        <pc:chgData name="Agon Serifi" userId="9e0c6747ffb2e96f" providerId="LiveId" clId="{E7057560-0670-1B46-B201-AE738277BBF6}" dt="2024-02-18T13:07:03.303" v="78"/>
        <pc:sldMkLst>
          <pc:docMk/>
          <pc:sldMk cId="2863952948" sldId="332"/>
        </pc:sldMkLst>
        <pc:spChg chg="add mod">
          <ac:chgData name="Agon Serifi" userId="9e0c6747ffb2e96f" providerId="LiveId" clId="{E7057560-0670-1B46-B201-AE738277BBF6}" dt="2024-02-18T13:07:03.303" v="78"/>
          <ac:spMkLst>
            <pc:docMk/>
            <pc:sldMk cId="2863952948" sldId="332"/>
            <ac:spMk id="3" creationId="{5404BB90-4B87-A9F1-48E2-D3B6A89F7A2A}"/>
          </ac:spMkLst>
        </pc:spChg>
      </pc:sldChg>
      <pc:sldChg chg="addSp modSp">
        <pc:chgData name="Agon Serifi" userId="9e0c6747ffb2e96f" providerId="LiveId" clId="{E7057560-0670-1B46-B201-AE738277BBF6}" dt="2024-02-18T13:09:54.509" v="108"/>
        <pc:sldMkLst>
          <pc:docMk/>
          <pc:sldMk cId="3720909821" sldId="333"/>
        </pc:sldMkLst>
        <pc:spChg chg="add mod">
          <ac:chgData name="Agon Serifi" userId="9e0c6747ffb2e96f" providerId="LiveId" clId="{E7057560-0670-1B46-B201-AE738277BBF6}" dt="2024-02-18T13:09:54.509" v="108"/>
          <ac:spMkLst>
            <pc:docMk/>
            <pc:sldMk cId="3720909821" sldId="333"/>
            <ac:spMk id="2" creationId="{21810A1B-8D88-8BBE-EA89-063F73598967}"/>
          </ac:spMkLst>
        </pc:spChg>
      </pc:sldChg>
      <pc:sldChg chg="addSp modSp">
        <pc:chgData name="Agon Serifi" userId="9e0c6747ffb2e96f" providerId="LiveId" clId="{E7057560-0670-1B46-B201-AE738277BBF6}" dt="2024-02-18T13:09:55.981" v="109"/>
        <pc:sldMkLst>
          <pc:docMk/>
          <pc:sldMk cId="1105640959" sldId="334"/>
        </pc:sldMkLst>
        <pc:spChg chg="add mod">
          <ac:chgData name="Agon Serifi" userId="9e0c6747ffb2e96f" providerId="LiveId" clId="{E7057560-0670-1B46-B201-AE738277BBF6}" dt="2024-02-18T13:09:55.981" v="109"/>
          <ac:spMkLst>
            <pc:docMk/>
            <pc:sldMk cId="1105640959" sldId="334"/>
            <ac:spMk id="2" creationId="{218A4B26-62B4-9AC7-CED6-B85172A84546}"/>
          </ac:spMkLst>
        </pc:spChg>
      </pc:sldChg>
      <pc:sldChg chg="addSp modSp mod modNotesTx">
        <pc:chgData name="Agon Serifi" userId="9e0c6747ffb2e96f" providerId="LiveId" clId="{E7057560-0670-1B46-B201-AE738277BBF6}" dt="2024-02-18T13:10:00.258" v="112"/>
        <pc:sldMkLst>
          <pc:docMk/>
          <pc:sldMk cId="3479627451" sldId="335"/>
        </pc:sldMkLst>
        <pc:spChg chg="add mod">
          <ac:chgData name="Agon Serifi" userId="9e0c6747ffb2e96f" providerId="LiveId" clId="{E7057560-0670-1B46-B201-AE738277BBF6}" dt="2024-02-18T13:10:00.258" v="112"/>
          <ac:spMkLst>
            <pc:docMk/>
            <pc:sldMk cId="3479627451" sldId="335"/>
            <ac:spMk id="3" creationId="{6D5A8451-B840-61E9-47C4-E6044E03ED7B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5" creationId="{AB3C0159-D7D1-0D61-DBD8-53ED6D7D6A57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54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55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56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57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58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59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0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1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2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3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4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5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6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7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8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69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0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1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2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3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4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5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6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7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8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79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0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1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2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3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4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5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6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7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8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89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90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39.925" v="30" actId="790"/>
          <ac:spMkLst>
            <pc:docMk/>
            <pc:sldMk cId="3479627451" sldId="335"/>
            <ac:spMk id="1091" creationId="{00000000-0000-0000-0000-000000000000}"/>
          </ac:spMkLst>
        </pc:spChg>
      </pc:sldChg>
      <pc:sldChg chg="addSp modSp mod">
        <pc:chgData name="Agon Serifi" userId="9e0c6747ffb2e96f" providerId="LiveId" clId="{E7057560-0670-1B46-B201-AE738277BBF6}" dt="2024-02-18T13:10:01.843" v="113"/>
        <pc:sldMkLst>
          <pc:docMk/>
          <pc:sldMk cId="2589477090" sldId="336"/>
        </pc:sldMkLst>
        <pc:spChg chg="add mod">
          <ac:chgData name="Agon Serifi" userId="9e0c6747ffb2e96f" providerId="LiveId" clId="{E7057560-0670-1B46-B201-AE738277BBF6}" dt="2024-02-18T13:10:01.843" v="113"/>
          <ac:spMkLst>
            <pc:docMk/>
            <pc:sldMk cId="2589477090" sldId="336"/>
            <ac:spMk id="2" creationId="{39EEE5A3-83CD-01D6-B82D-1D9317F28ABB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6" creationId="{ABEEFC61-8C98-511A-B9B2-A2D336A0B3D6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54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55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56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57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58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59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0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1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2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3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4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5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6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7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8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69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0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1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2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3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4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5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6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7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8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79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0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1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2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3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4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5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6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7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8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89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90" creationId="{00000000-0000-0000-0000-000000000000}"/>
          </ac:spMkLst>
        </pc:spChg>
        <pc:spChg chg="mod">
          <ac:chgData name="Agon Serifi" userId="9e0c6747ffb2e96f" providerId="LiveId" clId="{E7057560-0670-1B46-B201-AE738277BBF6}" dt="2024-02-04T13:15:53.925" v="31" actId="790"/>
          <ac:spMkLst>
            <pc:docMk/>
            <pc:sldMk cId="2589477090" sldId="336"/>
            <ac:spMk id="1091" creationId="{00000000-0000-0000-0000-000000000000}"/>
          </ac:spMkLst>
        </pc:spChg>
      </pc:sldChg>
      <pc:sldChg chg="addSp delSp modSp new mod">
        <pc:chgData name="Agon Serifi" userId="9e0c6747ffb2e96f" providerId="LiveId" clId="{E7057560-0670-1B46-B201-AE738277BBF6}" dt="2024-02-18T13:40:39.356" v="874" actId="1035"/>
        <pc:sldMkLst>
          <pc:docMk/>
          <pc:sldMk cId="2995293593" sldId="337"/>
        </pc:sldMkLst>
        <pc:spChg chg="mod">
          <ac:chgData name="Agon Serifi" userId="9e0c6747ffb2e96f" providerId="LiveId" clId="{E7057560-0670-1B46-B201-AE738277BBF6}" dt="2024-02-18T13:10:45.526" v="147" actId="20577"/>
          <ac:spMkLst>
            <pc:docMk/>
            <pc:sldMk cId="2995293593" sldId="337"/>
            <ac:spMk id="2" creationId="{2F76B500-6F51-9200-F72C-591F96BE4D7F}"/>
          </ac:spMkLst>
        </pc:spChg>
        <pc:spChg chg="del mod">
          <ac:chgData name="Agon Serifi" userId="9e0c6747ffb2e96f" providerId="LiveId" clId="{E7057560-0670-1B46-B201-AE738277BBF6}" dt="2024-02-18T13:35:58.414" v="732" actId="478"/>
          <ac:spMkLst>
            <pc:docMk/>
            <pc:sldMk cId="2995293593" sldId="337"/>
            <ac:spMk id="3" creationId="{4D0F1526-360A-28C5-C2BC-BABA9100568C}"/>
          </ac:spMkLst>
        </pc:spChg>
        <pc:spChg chg="add mod">
          <ac:chgData name="Agon Serifi" userId="9e0c6747ffb2e96f" providerId="LiveId" clId="{E7057560-0670-1B46-B201-AE738277BBF6}" dt="2024-02-18T13:10:56.489" v="155" actId="20577"/>
          <ac:spMkLst>
            <pc:docMk/>
            <pc:sldMk cId="2995293593" sldId="337"/>
            <ac:spMk id="5" creationId="{70E3434F-DE89-4410-577A-66FE9BE5D7EC}"/>
          </ac:spMkLst>
        </pc:spChg>
        <pc:spChg chg="add del mod">
          <ac:chgData name="Agon Serifi" userId="9e0c6747ffb2e96f" providerId="LiveId" clId="{E7057560-0670-1B46-B201-AE738277BBF6}" dt="2024-02-18T13:20:57.847" v="269" actId="478"/>
          <ac:spMkLst>
            <pc:docMk/>
            <pc:sldMk cId="2995293593" sldId="337"/>
            <ac:spMk id="6" creationId="{EA6E168F-92A7-B42F-A08D-B6683AFE5CDD}"/>
          </ac:spMkLst>
        </pc:spChg>
        <pc:spChg chg="add mod topLvl">
          <ac:chgData name="Agon Serifi" userId="9e0c6747ffb2e96f" providerId="LiveId" clId="{E7057560-0670-1B46-B201-AE738277BBF6}" dt="2024-02-18T13:40:39.356" v="874" actId="1035"/>
          <ac:spMkLst>
            <pc:docMk/>
            <pc:sldMk cId="2995293593" sldId="337"/>
            <ac:spMk id="7" creationId="{F3DA6BEF-A887-2ACF-9D19-F13CDCA4AB4E}"/>
          </ac:spMkLst>
        </pc:spChg>
        <pc:spChg chg="add mod">
          <ac:chgData name="Agon Serifi" userId="9e0c6747ffb2e96f" providerId="LiveId" clId="{E7057560-0670-1B46-B201-AE738277BBF6}" dt="2024-02-18T13:40:39.356" v="874" actId="1035"/>
          <ac:spMkLst>
            <pc:docMk/>
            <pc:sldMk cId="2995293593" sldId="337"/>
            <ac:spMk id="8" creationId="{A023B5A2-ABB3-1FBD-5D5D-4EC937EAF4D3}"/>
          </ac:spMkLst>
        </pc:spChg>
        <pc:spChg chg="add mod topLvl">
          <ac:chgData name="Agon Serifi" userId="9e0c6747ffb2e96f" providerId="LiveId" clId="{E7057560-0670-1B46-B201-AE738277BBF6}" dt="2024-02-18T13:40:39.356" v="874" actId="1035"/>
          <ac:spMkLst>
            <pc:docMk/>
            <pc:sldMk cId="2995293593" sldId="337"/>
            <ac:spMk id="9" creationId="{C44F6497-407C-CD8B-AFCE-B9FACC658505}"/>
          </ac:spMkLst>
        </pc:spChg>
        <pc:spChg chg="add mod">
          <ac:chgData name="Agon Serifi" userId="9e0c6747ffb2e96f" providerId="LiveId" clId="{E7057560-0670-1B46-B201-AE738277BBF6}" dt="2024-02-18T13:40:39.356" v="874" actId="1035"/>
          <ac:spMkLst>
            <pc:docMk/>
            <pc:sldMk cId="2995293593" sldId="337"/>
            <ac:spMk id="10" creationId="{EE72298D-E7F9-CB9F-3EE2-BF23368A1918}"/>
          </ac:spMkLst>
        </pc:spChg>
        <pc:grpChg chg="add del mod">
          <ac:chgData name="Agon Serifi" userId="9e0c6747ffb2e96f" providerId="LiveId" clId="{E7057560-0670-1B46-B201-AE738277BBF6}" dt="2024-02-18T13:38:40.064" v="850" actId="165"/>
          <ac:grpSpMkLst>
            <pc:docMk/>
            <pc:sldMk cId="2995293593" sldId="337"/>
            <ac:grpSpMk id="11" creationId="{3E85590F-ED84-359D-684C-3119E08A884A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26ab6335a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526ab6335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26ab6335a_1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526ab6335a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26ab6335a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526ab6335a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26ab6335a_1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526ab6335a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224a4f53_0_3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1224a4f53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224a4f53_0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1224a4f53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224a4f53_0_3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1224a4f53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224a4f53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1224a4f53_0_3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1224a4f53_0_3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1224a4f53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1224a4f53_0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1224a4f53_0_4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1224a4f53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1224a4f53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21224a4f53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8613cbca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8613cbca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c8613cbca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1224a4f53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1224a4f53_0_4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21224a4f53_0_4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1224a4f53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1224a4f53_0_5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21224a4f53_0_5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1224a4f53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1224a4f53_0_5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1224a4f53_0_5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4d6af33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4d6af33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34d6af33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1224a4f53_0_6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21224a4f53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1224a4f53_0_6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Ask </a:t>
            </a:r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not </a:t>
            </a:r>
            <a:r>
              <a:rPr lang="de-CH" dirty="0" err="1"/>
              <a:t>good</a:t>
            </a:r>
            <a:r>
              <a:rPr lang="de-CH" dirty="0"/>
              <a:t>: </a:t>
            </a:r>
            <a:r>
              <a:rPr lang="de-CH" dirty="0" err="1"/>
              <a:t>Sequential</a:t>
            </a:r>
            <a:r>
              <a:rPr lang="de-CH" dirty="0"/>
              <a:t> </a:t>
            </a:r>
            <a:r>
              <a:rPr lang="de-CH" dirty="0" err="1"/>
              <a:t>program</a:t>
            </a:r>
            <a:r>
              <a:rPr lang="de-CH" dirty="0"/>
              <a:t> + </a:t>
            </a:r>
            <a:r>
              <a:rPr lang="de-CH" dirty="0" err="1"/>
              <a:t>overhead</a:t>
            </a:r>
            <a:endParaRPr dirty="0"/>
          </a:p>
        </p:txBody>
      </p:sp>
      <p:sp>
        <p:nvSpPr>
          <p:cNvPr id="453" name="Google Shape;453;g21224a4f53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1224a4f53_0_6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21224a4f53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1224a4f53_0_7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1224a4f53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1224a4f53_0_7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1224a4f53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1224a4f53_0_7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21224a4f53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1224a4f53_0_7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21224a4f53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1224a4f53_0_8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 err="1"/>
              <a:t>Discuss</a:t>
            </a:r>
            <a:r>
              <a:rPr lang="de-CH" dirty="0"/>
              <a:t> </a:t>
            </a:r>
            <a:r>
              <a:rPr lang="de-CH" dirty="0" err="1"/>
              <a:t>options</a:t>
            </a:r>
            <a:endParaRPr dirty="0"/>
          </a:p>
        </p:txBody>
      </p:sp>
      <p:sp>
        <p:nvSpPr>
          <p:cNvPr id="556" name="Google Shape;556;g21224a4f53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c4687f44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c4687f4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1972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1224a4f53_0_8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g21224a4f53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1224a4f53_0_8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g21224a4f53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1224a4f53_0_9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21224a4f53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1224a4f53_0_9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21224a4f5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1224a4f53_0_9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g21224a4f53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1224a4f53_0_10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21224a4f53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1224a4f53_0_10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g21224a4f53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224a4f53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1224a4f53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1224a4f53_0_1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g21224a4f53_0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1224a4f53_0_9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g21224a4f53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1224a4f53_0_9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g21224a4f53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1224a4f53_0_9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g21224a4f53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1224a4f53_0_9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g21224a4f53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1224a4f53_0_10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g21224a4f53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71256f45a2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g71256f45a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71256f45a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71256f45a2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71256f45a2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4d6af337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g34d6af337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4d6af337f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g34d6af337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26ab6335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526ab6335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4d6af337f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34d6af337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4d6af337f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g34d6af337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71256f45a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71256f45a2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First </a:t>
            </a:r>
            <a:r>
              <a:rPr lang="de-CH" dirty="0" err="1"/>
              <a:t>ask</a:t>
            </a:r>
            <a:r>
              <a:rPr lang="de-CH" dirty="0"/>
              <a:t>: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pipelining</a:t>
            </a:r>
            <a:r>
              <a:rPr lang="de-CH" dirty="0"/>
              <a:t> </a:t>
            </a:r>
            <a:r>
              <a:rPr lang="de-CH" dirty="0" err="1"/>
              <a:t>anyways</a:t>
            </a:r>
            <a:r>
              <a:rPr lang="de-CH" dirty="0"/>
              <a:t> and </a:t>
            </a:r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useful</a:t>
            </a:r>
            <a:r>
              <a:rPr lang="de-CH" dirty="0"/>
              <a:t>?</a:t>
            </a:r>
            <a:endParaRPr dirty="0"/>
          </a:p>
        </p:txBody>
      </p:sp>
      <p:sp>
        <p:nvSpPr>
          <p:cNvPr id="873" name="Google Shape;873;g71256f45a2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8185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71256f45a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71256f45a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71256f45a2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9761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1256f45a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1256f45a2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g71256f45a2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215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71256f45a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71256f45a2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g71256f45a2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3884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71256f45a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71256f45a2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g71256f45a2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4335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71256f45a2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71256f45a2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g71256f45a2_0_3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0242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71256f45a2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71256f45a2_0_3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g71256f45a2_0_3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9578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71256f45a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71256f45a2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g71256f45a2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31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26ab6335a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526ab6335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71256f45a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71256f45a2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g71256f45a2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10389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71256f45a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71256f45a2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g71256f45a2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0347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71256f45a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71256f45a2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g71256f45a2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4302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71256f45a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71256f45a2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g71256f45a2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6430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71256f45a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71256f45a2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1052" name="Google Shape;1052;g71256f45a2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37340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71256f45a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71256f45a2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EXPLAIN LEAD IN/OUT</a:t>
            </a:r>
            <a:endParaRPr dirty="0"/>
          </a:p>
        </p:txBody>
      </p:sp>
      <p:sp>
        <p:nvSpPr>
          <p:cNvPr id="1052" name="Google Shape;1052;g71256f45a2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6188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71256f45a2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71256f45a2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g71256f45a2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2077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Advantages? When use what?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7784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Ask what is the most common of these three and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0085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Remark: Amdahl is about how much time for fixed work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22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6ab6335a_1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526ab6335a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1256f45a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1" name="Google Shape;1141;g71256f45a2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g71256f45a2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1224a4f53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21224a4f53_0_1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g21224a4f53_0_1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1224a4f53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1224a4f53_0_1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g21224a4f53_0_1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21224a4f53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21224a4f53_0_1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g21224a4f53_0_1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1224a4f53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21224a4f53_0_1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g21224a4f53_0_1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6035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1224a4f53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21224a4f53_0_1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g21224a4f53_0_1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7346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1224a4f53_0_1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21224a4f53_0_1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g21224a4f53_0_1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6562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48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26ab6335a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526ab6335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26ab6335a_1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526ab6335a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46265" y="1122363"/>
            <a:ext cx="1107374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46265" y="3602038"/>
            <a:ext cx="1107374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876805" y="63356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338446" y="181057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38446" y="181057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38446" y="1537854"/>
            <a:ext cx="5681400" cy="4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6172200" y="1537854"/>
            <a:ext cx="5679300" cy="4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38447" y="1709738"/>
            <a:ext cx="115131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38447" y="1537855"/>
            <a:ext cx="5681353" cy="463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6172200" y="1537855"/>
            <a:ext cx="5679372" cy="463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ctrTitle"/>
          </p:nvPr>
        </p:nvSpPr>
        <p:spPr>
          <a:xfrm>
            <a:off x="546264" y="1122362"/>
            <a:ext cx="11073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546264" y="3602037"/>
            <a:ext cx="11073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876804" y="63356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338446" y="181057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38445" y="1525979"/>
            <a:ext cx="115131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338446" y="1709738"/>
            <a:ext cx="115131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27" cy="11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27" cy="467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38447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38446" y="181057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38445" y="1525979"/>
            <a:ext cx="115131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338446" y="63563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vis.ethz.ch/de/services/pvw-scripts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546265" y="1122363"/>
            <a:ext cx="1107374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Programming</a:t>
            </a:r>
            <a:b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Session </a:t>
            </a:r>
            <a:r>
              <a:rPr lang="en-US" dirty="0"/>
              <a:t>4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546265" y="3602038"/>
            <a:ext cx="1107374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Calibri"/>
              <a:buNone/>
            </a:pPr>
            <a:r>
              <a:rPr lang="en-US" dirty="0">
                <a:solidFill>
                  <a:srgbClr val="C55A11"/>
                </a:solidFill>
              </a:rPr>
              <a:t>Spring 2024</a:t>
            </a:r>
            <a:endParaRPr sz="2400" b="0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23"/>
          <p:cNvCxnSpPr/>
          <p:nvPr/>
        </p:nvCxnSpPr>
        <p:spPr>
          <a:xfrm rot="10800000">
            <a:off x="4020812" y="3469447"/>
            <a:ext cx="4307400" cy="15732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0" name="Google Shape;190;p23"/>
          <p:cNvSpPr txBox="1"/>
          <p:nvPr/>
        </p:nvSpPr>
        <p:spPr>
          <a:xfrm>
            <a:off x="5495557" y="3647659"/>
            <a:ext cx="14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increment()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7291738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number of times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increment()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called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801813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value of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shared 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E0023-36C1-488C-A1BA-BB48A72BFCA9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24"/>
          <p:cNvCxnSpPr>
            <a:stCxn id="202" idx="2"/>
            <a:endCxn id="198" idx="6"/>
          </p:cNvCxnSpPr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7" name="Google Shape;207;p24"/>
          <p:cNvSpPr txBox="1"/>
          <p:nvPr/>
        </p:nvSpPr>
        <p:spPr>
          <a:xfrm>
            <a:off x="5427284" y="2850981"/>
            <a:ext cx="14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increment()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7291738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number of times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increment()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called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1801813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value of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shared 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3CC2B-209F-BD87-B43E-BA3A81957378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25"/>
          <p:cNvCxnSpPr/>
          <p:nvPr/>
        </p:nvCxnSpPr>
        <p:spPr>
          <a:xfrm rot="10800000">
            <a:off x="4020812" y="3469447"/>
            <a:ext cx="4307400" cy="15732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4" name="Google Shape;224;p25"/>
          <p:cNvSpPr txBox="1"/>
          <p:nvPr/>
        </p:nvSpPr>
        <p:spPr>
          <a:xfrm>
            <a:off x="5584825" y="3699393"/>
            <a:ext cx="14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increment()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7291738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number of times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increment()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called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1801813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value of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shared 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DEC3B-79D9-AE41-69D7-07A79A24E07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656955" y="4588063"/>
            <a:ext cx="1196700" cy="1196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30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26"/>
          <p:cNvCxnSpPr>
            <a:stCxn id="240" idx="7"/>
            <a:endCxn id="232" idx="3"/>
          </p:cNvCxnSpPr>
          <p:nvPr/>
        </p:nvCxnSpPr>
        <p:spPr>
          <a:xfrm rot="10800000" flipH="1">
            <a:off x="1678402" y="3683916"/>
            <a:ext cx="1320600" cy="1079400"/>
          </a:xfrm>
          <a:prstGeom prst="straightConnector1">
            <a:avLst/>
          </a:prstGeom>
          <a:noFill/>
          <a:ln w="41275" cap="flat" cmpd="sng">
            <a:solidFill>
              <a:schemeClr val="accent6">
                <a:alpha val="4196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2" name="Google Shape;242;p26"/>
          <p:cNvSpPr txBox="1"/>
          <p:nvPr/>
        </p:nvSpPr>
        <p:spPr>
          <a:xfrm>
            <a:off x="774482" y="4068816"/>
            <a:ext cx="82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2222295" y="4297416"/>
            <a:ext cx="96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value()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7291738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number of times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increment()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called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1801813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value of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shared 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-407987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read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Counter value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DD308-66B3-FE9D-2FB3-7B9C21E4568F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253" name="Google Shape;253;p27"/>
          <p:cNvSpPr txBox="1"/>
          <p:nvPr/>
        </p:nvSpPr>
        <p:spPr>
          <a:xfrm>
            <a:off x="3041800" y="2406525"/>
            <a:ext cx="5652600" cy="28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 err="1">
                <a:solidFill>
                  <a:srgbClr val="287088"/>
                </a:solidFill>
                <a:latin typeface="Consolas"/>
                <a:ea typeface="Consolas"/>
                <a:cs typeface="Consolas"/>
                <a:sym typeface="Consolas"/>
              </a:rPr>
              <a:t>SequentialCounter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Counter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F3CDF-4A67-F67B-09B3-8B02BC6610AC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3041800" y="2406525"/>
            <a:ext cx="5652600" cy="28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>
                <a:solidFill>
                  <a:srgbClr val="287088"/>
                </a:solidFill>
                <a:latin typeface="Consolas"/>
                <a:ea typeface="Consolas"/>
                <a:cs typeface="Consolas"/>
                <a:sym typeface="Consolas"/>
              </a:rPr>
              <a:t>SequentialCounter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Counter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b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AF7BE-3C24-901E-2320-86E8FDB496CE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71" name="Google Shape;271;p29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73" name="Google Shape;273;p29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9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275" name="Google Shape;275;p29"/>
          <p:cNvSpPr txBox="1"/>
          <p:nvPr/>
        </p:nvSpPr>
        <p:spPr>
          <a:xfrm>
            <a:off x="4486950" y="37283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8C9C48-8933-947A-0B6F-BD59DA2DF3D8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83" name="Google Shape;283;p30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89" name="Google Shape;289;p30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p30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1" name="Google Shape;291;p30"/>
          <p:cNvCxnSpPr/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2" name="Google Shape;292;p30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556250" y="2930950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conflicting </a:t>
            </a:r>
            <a:br>
              <a:rPr lang="en-US" sz="2000"/>
            </a:br>
            <a:r>
              <a:rPr lang="en-US" sz="2000"/>
              <a:t>access!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556250" y="3859225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How is this possible?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4486950" y="37283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45576-A143-435E-ADD8-5EC1BEACAE05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302" name="Google Shape;302;p3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1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1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09" name="Google Shape;309;p31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p31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1" name="Google Shape;311;p31"/>
          <p:cNvCxnSpPr/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2" name="Google Shape;312;p31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556250" y="2930950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conflicting </a:t>
            </a:r>
            <a:br>
              <a:rPr lang="en-US" sz="2000"/>
            </a:br>
            <a:r>
              <a:rPr lang="en-US" sz="2000"/>
              <a:t>access!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 txBox="1"/>
          <p:nvPr/>
        </p:nvSpPr>
        <p:spPr>
          <a:xfrm>
            <a:off x="556250" y="3859225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How is this possible?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4486950" y="37283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4486950" y="54047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 = c + 1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17" name="Google Shape;317;p31"/>
          <p:cNvCxnSpPr>
            <a:stCxn id="315" idx="2"/>
            <a:endCxn id="316" idx="0"/>
          </p:cNvCxnSpPr>
          <p:nvPr/>
        </p:nvCxnSpPr>
        <p:spPr>
          <a:xfrm>
            <a:off x="5935950" y="4859625"/>
            <a:ext cx="0" cy="54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7FEB46-4841-1598-84DC-A48D2175BC6A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2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2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31" name="Google Shape;331;p32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2" name="Google Shape;332;p32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3" name="Google Shape;333;p32"/>
          <p:cNvCxnSpPr/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4" name="Google Shape;334;p32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 txBox="1"/>
          <p:nvPr/>
        </p:nvSpPr>
        <p:spPr>
          <a:xfrm>
            <a:off x="556250" y="2930950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conflicting </a:t>
            </a:r>
            <a:br>
              <a:rPr lang="en-US" sz="2000"/>
            </a:br>
            <a:r>
              <a:rPr lang="en-US" sz="2000"/>
              <a:t>access!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2"/>
          <p:cNvSpPr txBox="1"/>
          <p:nvPr/>
        </p:nvSpPr>
        <p:spPr>
          <a:xfrm>
            <a:off x="556250" y="3859225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How is this possible?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4486950" y="37283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4486950" y="54047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 = c + 1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39" name="Google Shape;339;p32"/>
          <p:cNvCxnSpPr>
            <a:stCxn id="337" idx="2"/>
            <a:endCxn id="338" idx="0"/>
          </p:cNvCxnSpPr>
          <p:nvPr/>
        </p:nvCxnSpPr>
        <p:spPr>
          <a:xfrm>
            <a:off x="5935950" y="4859625"/>
            <a:ext cx="0" cy="54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0" name="Google Shape;340;p32"/>
          <p:cNvSpPr txBox="1"/>
          <p:nvPr/>
        </p:nvSpPr>
        <p:spPr>
          <a:xfrm>
            <a:off x="4886725" y="1528488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2"/>
          <p:cNvSpPr txBox="1"/>
          <p:nvPr/>
        </p:nvSpPr>
        <p:spPr>
          <a:xfrm>
            <a:off x="4705625" y="11624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assume c is initialized to value 0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32EBE-C6A2-F820-5766-969F04391CF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Schedule</a:t>
            </a: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38450" y="1525974"/>
            <a:ext cx="11513100" cy="53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Post-Discussion Ex. 3			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Recap				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Break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Pre-Discussion Ex. 4			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Quiz						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348" name="Google Shape;348;p3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49" name="Google Shape;349;p33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3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3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3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3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55" name="Google Shape;355;p33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33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7" name="Google Shape;357;p33"/>
          <p:cNvCxnSpPr/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8" name="Google Shape;358;p33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556250" y="2930950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conflicting </a:t>
            </a:r>
            <a:br>
              <a:rPr lang="en-US" sz="2000"/>
            </a:br>
            <a:r>
              <a:rPr lang="en-US" sz="2000"/>
              <a:t>access!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3"/>
          <p:cNvSpPr txBox="1"/>
          <p:nvPr/>
        </p:nvSpPr>
        <p:spPr>
          <a:xfrm>
            <a:off x="556250" y="3859225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How is this possible?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4486950" y="37283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4486950" y="54047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 = c + 1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63" name="Google Shape;363;p33"/>
          <p:cNvCxnSpPr>
            <a:stCxn id="361" idx="2"/>
            <a:endCxn id="362" idx="0"/>
          </p:cNvCxnSpPr>
          <p:nvPr/>
        </p:nvCxnSpPr>
        <p:spPr>
          <a:xfrm>
            <a:off x="5935950" y="4859625"/>
            <a:ext cx="0" cy="54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4" name="Google Shape;364;p33"/>
          <p:cNvSpPr txBox="1"/>
          <p:nvPr/>
        </p:nvSpPr>
        <p:spPr>
          <a:xfrm>
            <a:off x="4886725" y="1528488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3"/>
          <p:cNvSpPr txBox="1"/>
          <p:nvPr/>
        </p:nvSpPr>
        <p:spPr>
          <a:xfrm>
            <a:off x="6276600" y="2530750"/>
            <a:ext cx="157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3"/>
          <p:cNvSpPr txBox="1"/>
          <p:nvPr/>
        </p:nvSpPr>
        <p:spPr>
          <a:xfrm>
            <a:off x="4705625" y="11624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assume c is initialized to value 0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055ABA-E517-82DF-3892-8D0955A86DA9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74" name="Google Shape;374;p34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4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4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4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4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4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80" name="Google Shape;380;p34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381;p34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34"/>
          <p:cNvCxnSpPr/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3" name="Google Shape;383;p34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4"/>
          <p:cNvSpPr txBox="1"/>
          <p:nvPr/>
        </p:nvSpPr>
        <p:spPr>
          <a:xfrm>
            <a:off x="556250" y="2930950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conflicting </a:t>
            </a:r>
            <a:br>
              <a:rPr lang="en-US" sz="2000"/>
            </a:br>
            <a:r>
              <a:rPr lang="en-US" sz="2000"/>
              <a:t>access!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4"/>
          <p:cNvSpPr txBox="1"/>
          <p:nvPr/>
        </p:nvSpPr>
        <p:spPr>
          <a:xfrm>
            <a:off x="556250" y="3859225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How is this possible?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4"/>
          <p:cNvSpPr txBox="1"/>
          <p:nvPr/>
        </p:nvSpPr>
        <p:spPr>
          <a:xfrm>
            <a:off x="4486950" y="37283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7" name="Google Shape;387;p34"/>
          <p:cNvSpPr txBox="1"/>
          <p:nvPr/>
        </p:nvSpPr>
        <p:spPr>
          <a:xfrm>
            <a:off x="4486950" y="54047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 = c + 1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88" name="Google Shape;388;p34"/>
          <p:cNvCxnSpPr>
            <a:stCxn id="386" idx="2"/>
            <a:endCxn id="387" idx="0"/>
          </p:cNvCxnSpPr>
          <p:nvPr/>
        </p:nvCxnSpPr>
        <p:spPr>
          <a:xfrm>
            <a:off x="5935950" y="4859625"/>
            <a:ext cx="0" cy="54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9" name="Google Shape;389;p34"/>
          <p:cNvSpPr txBox="1"/>
          <p:nvPr/>
        </p:nvSpPr>
        <p:spPr>
          <a:xfrm>
            <a:off x="6276600" y="2530750"/>
            <a:ext cx="157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4"/>
          <p:cNvSpPr txBox="1"/>
          <p:nvPr/>
        </p:nvSpPr>
        <p:spPr>
          <a:xfrm>
            <a:off x="4886725" y="1528488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c + 1 </a:t>
            </a:r>
            <a:r>
              <a:rPr lang="en-US">
                <a:solidFill>
                  <a:schemeClr val="dk1"/>
                </a:solidFill>
              </a:rPr>
              <a:t>→ 1</a:t>
            </a:r>
            <a:r>
              <a:rPr lang="en-US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store c ← 1 </a:t>
            </a:r>
            <a:endParaRPr/>
          </a:p>
        </p:txBody>
      </p:sp>
      <p:sp>
        <p:nvSpPr>
          <p:cNvPr id="391" name="Google Shape;391;p34"/>
          <p:cNvSpPr txBox="1"/>
          <p:nvPr/>
        </p:nvSpPr>
        <p:spPr>
          <a:xfrm>
            <a:off x="4705625" y="11624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assume c is initialized to value 0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81963-44E5-35CE-E461-2497B672815B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5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398" name="Google Shape;398;p3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99" name="Google Shape;399;p35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5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5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5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5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5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05" name="Google Shape;405;p35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6" name="Google Shape;406;p35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7" name="Google Shape;407;p35"/>
          <p:cNvCxnSpPr/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8" name="Google Shape;408;p35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5"/>
          <p:cNvSpPr txBox="1"/>
          <p:nvPr/>
        </p:nvSpPr>
        <p:spPr>
          <a:xfrm>
            <a:off x="556250" y="2930950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conflicting </a:t>
            </a:r>
            <a:br>
              <a:rPr lang="en-US" sz="2000"/>
            </a:br>
            <a:r>
              <a:rPr lang="en-US" sz="2000"/>
              <a:t>access!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5"/>
          <p:cNvSpPr txBox="1"/>
          <p:nvPr/>
        </p:nvSpPr>
        <p:spPr>
          <a:xfrm>
            <a:off x="556250" y="3859225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How is this possible?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5"/>
          <p:cNvSpPr txBox="1"/>
          <p:nvPr/>
        </p:nvSpPr>
        <p:spPr>
          <a:xfrm>
            <a:off x="4486950" y="37283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2" name="Google Shape;412;p35"/>
          <p:cNvSpPr txBox="1"/>
          <p:nvPr/>
        </p:nvSpPr>
        <p:spPr>
          <a:xfrm>
            <a:off x="4486950" y="54047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 = c + 1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13" name="Google Shape;413;p35"/>
          <p:cNvCxnSpPr>
            <a:stCxn id="411" idx="2"/>
            <a:endCxn id="412" idx="0"/>
          </p:cNvCxnSpPr>
          <p:nvPr/>
        </p:nvCxnSpPr>
        <p:spPr>
          <a:xfrm>
            <a:off x="5935950" y="4859625"/>
            <a:ext cx="0" cy="54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4" name="Google Shape;414;p35"/>
          <p:cNvSpPr txBox="1"/>
          <p:nvPr/>
        </p:nvSpPr>
        <p:spPr>
          <a:xfrm>
            <a:off x="4886725" y="1528488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c + 1 </a:t>
            </a:r>
            <a:r>
              <a:rPr lang="en-US">
                <a:solidFill>
                  <a:schemeClr val="dk1"/>
                </a:solidFill>
              </a:rPr>
              <a:t>→ 1</a:t>
            </a:r>
            <a:r>
              <a:rPr lang="en-US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store c ← 1 </a:t>
            </a:r>
            <a:endParaRPr/>
          </a:p>
        </p:txBody>
      </p:sp>
      <p:sp>
        <p:nvSpPr>
          <p:cNvPr id="415" name="Google Shape;415;p35"/>
          <p:cNvSpPr txBox="1"/>
          <p:nvPr/>
        </p:nvSpPr>
        <p:spPr>
          <a:xfrm>
            <a:off x="6276600" y="2530750"/>
            <a:ext cx="157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c + 1 </a:t>
            </a:r>
            <a:r>
              <a:rPr lang="en-US">
                <a:solidFill>
                  <a:schemeClr val="dk1"/>
                </a:solidFill>
              </a:rPr>
              <a:t>→ 1</a:t>
            </a:r>
            <a:r>
              <a:rPr lang="en-US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 store c ← 1 </a:t>
            </a:r>
            <a:endParaRPr/>
          </a:p>
        </p:txBody>
      </p:sp>
      <p:sp>
        <p:nvSpPr>
          <p:cNvPr id="416" name="Google Shape;416;p35"/>
          <p:cNvSpPr txBox="1"/>
          <p:nvPr/>
        </p:nvSpPr>
        <p:spPr>
          <a:xfrm>
            <a:off x="4705625" y="11624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assume c is initialized to value 0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515D5-F71D-A40D-0CA6-3EF9A9457CFA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A: SequentialCounter</a:t>
            </a:r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24" name="Google Shape;424;p36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6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6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6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6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6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30" name="Google Shape;430;p36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1" name="Google Shape;431;p36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2" name="Google Shape;432;p36"/>
          <p:cNvCxnSpPr/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3" name="Google Shape;433;p36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6"/>
          <p:cNvSpPr txBox="1"/>
          <p:nvPr/>
        </p:nvSpPr>
        <p:spPr>
          <a:xfrm>
            <a:off x="556250" y="2930950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conflicting </a:t>
            </a:r>
            <a:br>
              <a:rPr lang="en-US" sz="2000"/>
            </a:br>
            <a:r>
              <a:rPr lang="en-US" sz="2000"/>
              <a:t>access!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6"/>
          <p:cNvSpPr txBox="1"/>
          <p:nvPr/>
        </p:nvSpPr>
        <p:spPr>
          <a:xfrm>
            <a:off x="556250" y="3859225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How is this possible?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6"/>
          <p:cNvSpPr txBox="1"/>
          <p:nvPr/>
        </p:nvSpPr>
        <p:spPr>
          <a:xfrm>
            <a:off x="4486950" y="37283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7" name="Google Shape;437;p36"/>
          <p:cNvSpPr txBox="1"/>
          <p:nvPr/>
        </p:nvSpPr>
        <p:spPr>
          <a:xfrm>
            <a:off x="4486950" y="5404725"/>
            <a:ext cx="28980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 = c + 1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38" name="Google Shape;438;p36"/>
          <p:cNvCxnSpPr>
            <a:stCxn id="436" idx="2"/>
            <a:endCxn id="437" idx="0"/>
          </p:cNvCxnSpPr>
          <p:nvPr/>
        </p:nvCxnSpPr>
        <p:spPr>
          <a:xfrm>
            <a:off x="5935950" y="4859625"/>
            <a:ext cx="0" cy="54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9" name="Google Shape;439;p36"/>
          <p:cNvSpPr txBox="1"/>
          <p:nvPr/>
        </p:nvSpPr>
        <p:spPr>
          <a:xfrm>
            <a:off x="4886725" y="1528488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c + 1 </a:t>
            </a:r>
            <a:r>
              <a:rPr lang="en-US">
                <a:solidFill>
                  <a:schemeClr val="dk1"/>
                </a:solidFill>
              </a:rPr>
              <a:t>→ 1</a:t>
            </a:r>
            <a:r>
              <a:rPr lang="en-US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store c ← 1 </a:t>
            </a:r>
            <a:endParaRPr/>
          </a:p>
        </p:txBody>
      </p:sp>
      <p:sp>
        <p:nvSpPr>
          <p:cNvPr id="440" name="Google Shape;440;p36"/>
          <p:cNvSpPr txBox="1"/>
          <p:nvPr/>
        </p:nvSpPr>
        <p:spPr>
          <a:xfrm>
            <a:off x="6276600" y="2530750"/>
            <a:ext cx="157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c + 1 </a:t>
            </a:r>
            <a:r>
              <a:rPr lang="en-US">
                <a:solidFill>
                  <a:schemeClr val="dk1"/>
                </a:solidFill>
              </a:rPr>
              <a:t>→ 1</a:t>
            </a:r>
            <a:r>
              <a:rPr lang="en-US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 store c ← 1 </a:t>
            </a: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4747375" y="1761575"/>
            <a:ext cx="1440600" cy="242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6"/>
          <p:cNvSpPr txBox="1"/>
          <p:nvPr/>
        </p:nvSpPr>
        <p:spPr>
          <a:xfrm>
            <a:off x="2619325" y="1251700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note that </a:t>
            </a:r>
            <a:br>
              <a:rPr lang="en-US" sz="2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increment is </a:t>
            </a:r>
            <a:br>
              <a:rPr lang="en-US" sz="2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not atomic!</a:t>
            </a:r>
            <a:endParaRPr sz="2000" i="0" u="none" strike="noStrike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6"/>
          <p:cNvSpPr txBox="1"/>
          <p:nvPr/>
        </p:nvSpPr>
        <p:spPr>
          <a:xfrm>
            <a:off x="4705625" y="11624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assume c is initialized to value 0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4DEC2-DE74-F0DE-1711-76716B13E4D8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49" name="Google Shape;449;p3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B: SynchronizedCounter</a:t>
            </a:r>
            <a:endParaRPr/>
          </a:p>
        </p:txBody>
      </p:sp>
      <p:sp>
        <p:nvSpPr>
          <p:cNvPr id="450" name="Google Shape;450;p37"/>
          <p:cNvSpPr txBox="1"/>
          <p:nvPr/>
        </p:nvSpPr>
        <p:spPr>
          <a:xfrm>
            <a:off x="3041800" y="2406525"/>
            <a:ext cx="5652600" cy="28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 err="1">
                <a:solidFill>
                  <a:srgbClr val="287088"/>
                </a:solidFill>
                <a:latin typeface="Consolas"/>
                <a:ea typeface="Consolas"/>
                <a:cs typeface="Consolas"/>
                <a:sym typeface="Consolas"/>
              </a:rPr>
              <a:t>SynchronizedCounter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Counter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11733-2A82-5560-B189-DB482EB887E5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56" name="Google Shape;456;p3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B: SynchronizedCounter</a:t>
            </a:r>
            <a:endParaRPr/>
          </a:p>
        </p:txBody>
      </p:sp>
      <p:sp>
        <p:nvSpPr>
          <p:cNvPr id="457" name="Google Shape;457;p38"/>
          <p:cNvSpPr txBox="1"/>
          <p:nvPr/>
        </p:nvSpPr>
        <p:spPr>
          <a:xfrm>
            <a:off x="3041800" y="2406525"/>
            <a:ext cx="5652600" cy="28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>
                <a:solidFill>
                  <a:srgbClr val="287088"/>
                </a:solidFill>
                <a:latin typeface="Consolas"/>
                <a:ea typeface="Consolas"/>
                <a:cs typeface="Consolas"/>
                <a:sym typeface="Consolas"/>
              </a:rPr>
              <a:t>SynchronizedCounter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Counter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 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 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b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5F70A-ECEE-DF61-4C70-D2EC0FAC0E0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1545158" y="3612993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64" name="Google Shape;464;p39"/>
          <p:cNvSpPr txBox="1"/>
          <p:nvPr/>
        </p:nvSpPr>
        <p:spPr>
          <a:xfrm>
            <a:off x="1592223" y="3151328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6728012" y="1766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66" name="Google Shape;466;p39"/>
          <p:cNvSpPr txBox="1"/>
          <p:nvPr/>
        </p:nvSpPr>
        <p:spPr>
          <a:xfrm>
            <a:off x="6713589" y="1304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9"/>
          <p:cNvSpPr/>
          <p:nvPr/>
        </p:nvSpPr>
        <p:spPr>
          <a:xfrm>
            <a:off x="6713589" y="3612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68" name="Google Shape;468;p39"/>
          <p:cNvSpPr txBox="1"/>
          <p:nvPr/>
        </p:nvSpPr>
        <p:spPr>
          <a:xfrm>
            <a:off x="6699166" y="3151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9"/>
          <p:cNvSpPr/>
          <p:nvPr/>
        </p:nvSpPr>
        <p:spPr>
          <a:xfrm>
            <a:off x="6699166" y="5323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70" name="Google Shape;470;p39"/>
          <p:cNvSpPr txBox="1"/>
          <p:nvPr/>
        </p:nvSpPr>
        <p:spPr>
          <a:xfrm>
            <a:off x="6684743" y="4861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9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B: SynchronizedCounter</a:t>
            </a:r>
            <a:endParaRPr/>
          </a:p>
        </p:txBody>
      </p:sp>
      <p:sp>
        <p:nvSpPr>
          <p:cNvPr id="472" name="Google Shape;472;p39"/>
          <p:cNvSpPr txBox="1"/>
          <p:nvPr/>
        </p:nvSpPr>
        <p:spPr>
          <a:xfrm>
            <a:off x="8372150" y="1798775"/>
            <a:ext cx="32409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73" name="Google Shape;473;p39"/>
          <p:cNvCxnSpPr/>
          <p:nvPr/>
        </p:nvCxnSpPr>
        <p:spPr>
          <a:xfrm>
            <a:off x="8055550" y="2099725"/>
            <a:ext cx="263400" cy="8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10D0C7-CF5F-B364-20A0-360C26512510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sp>
        <p:nvSpPr>
          <p:cNvPr id="479" name="Google Shape;479;p40"/>
          <p:cNvSpPr/>
          <p:nvPr/>
        </p:nvSpPr>
        <p:spPr>
          <a:xfrm>
            <a:off x="1545158" y="3612993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80" name="Google Shape;480;p40"/>
          <p:cNvSpPr txBox="1"/>
          <p:nvPr/>
        </p:nvSpPr>
        <p:spPr>
          <a:xfrm>
            <a:off x="1592223" y="3151328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6728012" y="1766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82" name="Google Shape;482;p40"/>
          <p:cNvSpPr txBox="1"/>
          <p:nvPr/>
        </p:nvSpPr>
        <p:spPr>
          <a:xfrm>
            <a:off x="6713589" y="1304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0"/>
          <p:cNvSpPr/>
          <p:nvPr/>
        </p:nvSpPr>
        <p:spPr>
          <a:xfrm>
            <a:off x="6713589" y="3612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84" name="Google Shape;484;p40"/>
          <p:cNvSpPr txBox="1"/>
          <p:nvPr/>
        </p:nvSpPr>
        <p:spPr>
          <a:xfrm>
            <a:off x="6699166" y="3151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0"/>
          <p:cNvSpPr/>
          <p:nvPr/>
        </p:nvSpPr>
        <p:spPr>
          <a:xfrm>
            <a:off x="6699166" y="5323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86" name="Google Shape;486;p40"/>
          <p:cNvSpPr txBox="1"/>
          <p:nvPr/>
        </p:nvSpPr>
        <p:spPr>
          <a:xfrm>
            <a:off x="6684743" y="4861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0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B: SynchronizedCounter</a:t>
            </a:r>
            <a:endParaRPr/>
          </a:p>
        </p:txBody>
      </p:sp>
      <p:sp>
        <p:nvSpPr>
          <p:cNvPr id="488" name="Google Shape;488;p40"/>
          <p:cNvSpPr txBox="1"/>
          <p:nvPr/>
        </p:nvSpPr>
        <p:spPr>
          <a:xfrm>
            <a:off x="8372150" y="1798775"/>
            <a:ext cx="32409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89" name="Google Shape;489;p40"/>
          <p:cNvCxnSpPr/>
          <p:nvPr/>
        </p:nvCxnSpPr>
        <p:spPr>
          <a:xfrm>
            <a:off x="8055550" y="2099725"/>
            <a:ext cx="263400" cy="8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90" name="Google Shape;4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225" y="315132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0"/>
          <p:cNvSpPr txBox="1"/>
          <p:nvPr/>
        </p:nvSpPr>
        <p:spPr>
          <a:xfrm>
            <a:off x="2682975" y="278622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40"/>
          <p:cNvSpPr txBox="1"/>
          <p:nvPr/>
        </p:nvSpPr>
        <p:spPr>
          <a:xfrm>
            <a:off x="8372150" y="3666438"/>
            <a:ext cx="32409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93" name="Google Shape;493;p40"/>
          <p:cNvCxnSpPr/>
          <p:nvPr/>
        </p:nvCxnSpPr>
        <p:spPr>
          <a:xfrm>
            <a:off x="8055550" y="3967388"/>
            <a:ext cx="263400" cy="8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4" name="Google Shape;494;p40"/>
          <p:cNvSpPr txBox="1"/>
          <p:nvPr/>
        </p:nvSpPr>
        <p:spPr>
          <a:xfrm>
            <a:off x="8200250" y="4897725"/>
            <a:ext cx="35847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Thread 2 tries to acquire lock on counter. As the lock is already acquired by thread 1 the thread 2 suspends its execution.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373A4-2EE9-891B-08C2-EB0D5E378858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500" name="Google Shape;500;p41"/>
          <p:cNvSpPr/>
          <p:nvPr/>
        </p:nvSpPr>
        <p:spPr>
          <a:xfrm>
            <a:off x="1545158" y="3612993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501" name="Google Shape;501;p41"/>
          <p:cNvSpPr txBox="1"/>
          <p:nvPr/>
        </p:nvSpPr>
        <p:spPr>
          <a:xfrm>
            <a:off x="1592223" y="3151328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1"/>
          <p:cNvSpPr/>
          <p:nvPr/>
        </p:nvSpPr>
        <p:spPr>
          <a:xfrm>
            <a:off x="6728012" y="1766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503" name="Google Shape;503;p41"/>
          <p:cNvSpPr txBox="1"/>
          <p:nvPr/>
        </p:nvSpPr>
        <p:spPr>
          <a:xfrm>
            <a:off x="6713589" y="1304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6713589" y="3612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05" name="Google Shape;505;p41"/>
          <p:cNvSpPr txBox="1"/>
          <p:nvPr/>
        </p:nvSpPr>
        <p:spPr>
          <a:xfrm>
            <a:off x="6699166" y="3151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1"/>
          <p:cNvSpPr/>
          <p:nvPr/>
        </p:nvSpPr>
        <p:spPr>
          <a:xfrm>
            <a:off x="6699166" y="5323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07" name="Google Shape;507;p41"/>
          <p:cNvSpPr txBox="1"/>
          <p:nvPr/>
        </p:nvSpPr>
        <p:spPr>
          <a:xfrm>
            <a:off x="6684743" y="4861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41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B: SynchronizedCounter</a:t>
            </a:r>
            <a:endParaRPr/>
          </a:p>
        </p:txBody>
      </p:sp>
      <p:sp>
        <p:nvSpPr>
          <p:cNvPr id="509" name="Google Shape;509;p41"/>
          <p:cNvSpPr txBox="1"/>
          <p:nvPr/>
        </p:nvSpPr>
        <p:spPr>
          <a:xfrm>
            <a:off x="8372150" y="1798775"/>
            <a:ext cx="32409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10" name="Google Shape;510;p41"/>
          <p:cNvCxnSpPr/>
          <p:nvPr/>
        </p:nvCxnSpPr>
        <p:spPr>
          <a:xfrm>
            <a:off x="8055550" y="2360375"/>
            <a:ext cx="263400" cy="8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11" name="Google Shape;5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225" y="315132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1"/>
          <p:cNvSpPr txBox="1"/>
          <p:nvPr/>
        </p:nvSpPr>
        <p:spPr>
          <a:xfrm>
            <a:off x="2682975" y="278622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1"/>
          <p:cNvSpPr txBox="1"/>
          <p:nvPr/>
        </p:nvSpPr>
        <p:spPr>
          <a:xfrm>
            <a:off x="8372150" y="3666438"/>
            <a:ext cx="32409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14" name="Google Shape;514;p41"/>
          <p:cNvCxnSpPr/>
          <p:nvPr/>
        </p:nvCxnSpPr>
        <p:spPr>
          <a:xfrm>
            <a:off x="8055550" y="3967388"/>
            <a:ext cx="263400" cy="81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5" name="Google Shape;515;p41"/>
          <p:cNvSpPr txBox="1"/>
          <p:nvPr/>
        </p:nvSpPr>
        <p:spPr>
          <a:xfrm>
            <a:off x="8200250" y="4897725"/>
            <a:ext cx="35847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Thread 2 tries to acquire lock on counter. As the lock is already acquired by thread 1 the thread 2 suspends its execution.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1F464-54EB-A380-22EC-2A447495B661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521" name="Google Shape;521;p42"/>
          <p:cNvSpPr/>
          <p:nvPr/>
        </p:nvSpPr>
        <p:spPr>
          <a:xfrm>
            <a:off x="1545158" y="3612993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522" name="Google Shape;522;p42"/>
          <p:cNvSpPr txBox="1"/>
          <p:nvPr/>
        </p:nvSpPr>
        <p:spPr>
          <a:xfrm>
            <a:off x="1592223" y="3151328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6728012" y="1766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524" name="Google Shape;524;p42"/>
          <p:cNvSpPr txBox="1"/>
          <p:nvPr/>
        </p:nvSpPr>
        <p:spPr>
          <a:xfrm>
            <a:off x="6713589" y="1304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42"/>
          <p:cNvSpPr/>
          <p:nvPr/>
        </p:nvSpPr>
        <p:spPr>
          <a:xfrm>
            <a:off x="6713589" y="3612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26" name="Google Shape;526;p42"/>
          <p:cNvSpPr txBox="1"/>
          <p:nvPr/>
        </p:nvSpPr>
        <p:spPr>
          <a:xfrm>
            <a:off x="6699166" y="3151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42"/>
          <p:cNvSpPr/>
          <p:nvPr/>
        </p:nvSpPr>
        <p:spPr>
          <a:xfrm>
            <a:off x="6699166" y="5323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28" name="Google Shape;528;p42"/>
          <p:cNvSpPr txBox="1"/>
          <p:nvPr/>
        </p:nvSpPr>
        <p:spPr>
          <a:xfrm>
            <a:off x="6684743" y="4861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2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B: SynchronizedCounter</a:t>
            </a:r>
            <a:endParaRPr/>
          </a:p>
        </p:txBody>
      </p:sp>
      <p:sp>
        <p:nvSpPr>
          <p:cNvPr id="530" name="Google Shape;530;p42"/>
          <p:cNvSpPr txBox="1"/>
          <p:nvPr/>
        </p:nvSpPr>
        <p:spPr>
          <a:xfrm>
            <a:off x="8372150" y="1798775"/>
            <a:ext cx="32409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31" name="Google Shape;531;p42"/>
          <p:cNvCxnSpPr/>
          <p:nvPr/>
        </p:nvCxnSpPr>
        <p:spPr>
          <a:xfrm>
            <a:off x="8016725" y="2591900"/>
            <a:ext cx="263400" cy="8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2" name="Google Shape;532;p42"/>
          <p:cNvSpPr txBox="1"/>
          <p:nvPr/>
        </p:nvSpPr>
        <p:spPr>
          <a:xfrm>
            <a:off x="8372150" y="3666438"/>
            <a:ext cx="32409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33" name="Google Shape;533;p42"/>
          <p:cNvCxnSpPr/>
          <p:nvPr/>
        </p:nvCxnSpPr>
        <p:spPr>
          <a:xfrm>
            <a:off x="8055550" y="3967388"/>
            <a:ext cx="263400" cy="81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4" name="Google Shape;534;p42"/>
          <p:cNvSpPr txBox="1"/>
          <p:nvPr/>
        </p:nvSpPr>
        <p:spPr>
          <a:xfrm>
            <a:off x="8200250" y="3030063"/>
            <a:ext cx="35847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releases lock upon method exit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F74C7-CA59-B5FC-69B6-844691FA0FFA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38447" y="1709738"/>
            <a:ext cx="115131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Post-Discussion </a:t>
            </a:r>
            <a:b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3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40" name="Google Shape;540;p43"/>
          <p:cNvSpPr/>
          <p:nvPr/>
        </p:nvSpPr>
        <p:spPr>
          <a:xfrm>
            <a:off x="1545158" y="3612993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541" name="Google Shape;541;p43"/>
          <p:cNvSpPr txBox="1"/>
          <p:nvPr/>
        </p:nvSpPr>
        <p:spPr>
          <a:xfrm>
            <a:off x="1592223" y="3151328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6728012" y="1766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543" name="Google Shape;543;p43"/>
          <p:cNvSpPr txBox="1"/>
          <p:nvPr/>
        </p:nvSpPr>
        <p:spPr>
          <a:xfrm>
            <a:off x="6713589" y="1304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6713589" y="3612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45" name="Google Shape;545;p43"/>
          <p:cNvSpPr txBox="1"/>
          <p:nvPr/>
        </p:nvSpPr>
        <p:spPr>
          <a:xfrm>
            <a:off x="6699166" y="3151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3"/>
          <p:cNvSpPr/>
          <p:nvPr/>
        </p:nvSpPr>
        <p:spPr>
          <a:xfrm>
            <a:off x="6699166" y="5323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47" name="Google Shape;547;p43"/>
          <p:cNvSpPr txBox="1"/>
          <p:nvPr/>
        </p:nvSpPr>
        <p:spPr>
          <a:xfrm>
            <a:off x="6684743" y="4861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B: SynchronizedCounter</a:t>
            </a:r>
            <a:endParaRPr/>
          </a:p>
        </p:txBody>
      </p:sp>
      <p:sp>
        <p:nvSpPr>
          <p:cNvPr id="549" name="Google Shape;549;p43"/>
          <p:cNvSpPr txBox="1"/>
          <p:nvPr/>
        </p:nvSpPr>
        <p:spPr>
          <a:xfrm>
            <a:off x="8372150" y="1798775"/>
            <a:ext cx="32409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0" name="Google Shape;550;p43"/>
          <p:cNvSpPr txBox="1"/>
          <p:nvPr/>
        </p:nvSpPr>
        <p:spPr>
          <a:xfrm>
            <a:off x="8372150" y="3666438"/>
            <a:ext cx="3240900" cy="1131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51" name="Google Shape;551;p43"/>
          <p:cNvCxnSpPr/>
          <p:nvPr/>
        </p:nvCxnSpPr>
        <p:spPr>
          <a:xfrm>
            <a:off x="8055550" y="3967388"/>
            <a:ext cx="263400" cy="81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52" name="Google Shape;55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225" y="315132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3"/>
          <p:cNvSpPr txBox="1"/>
          <p:nvPr/>
        </p:nvSpPr>
        <p:spPr>
          <a:xfrm>
            <a:off x="2682975" y="278622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59D38-6A83-CF47-BF30-288B4438C07B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4"/>
          <p:cNvSpPr txBox="1">
            <a:spLocks noGrp="1"/>
          </p:cNvSpPr>
          <p:nvPr>
            <p:ph type="title"/>
          </p:nvPr>
        </p:nvSpPr>
        <p:spPr>
          <a:xfrm>
            <a:off x="338446" y="181057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/>
              <a:t>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4"/>
          <p:cNvSpPr txBox="1">
            <a:spLocks noGrp="1"/>
          </p:cNvSpPr>
          <p:nvPr>
            <p:ph type="body" idx="1"/>
          </p:nvPr>
        </p:nvSpPr>
        <p:spPr>
          <a:xfrm>
            <a:off x="338445" y="1525979"/>
            <a:ext cx="115131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FairThreadCounter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ensures that different threads increment the Counter in a round-robin fashion. That is, two threads with ids 1 and 2 would increment the value in the following order 1, 2, 1, 2, 1, 2, etc. You should implement the scheduling using the wait and notify methods.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dirty="0"/>
              <a:t>(Optional) Extend your implementation to work with arbitrary number of threads (instead of only 2) that increment the counter in round-robin fashion.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5BEDB-E445-9DA6-92C4-42483695EC67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9DD5-007D-4401-9AD3-AB2E3975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 and Notify Recap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9747E-3151-45A9-B820-386E4B0327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5" name="Google Shape;569;p54">
            <a:extLst>
              <a:ext uri="{FF2B5EF4-FFF2-40B4-BE49-F238E27FC236}">
                <a16:creationId xmlns:a16="http://schemas.microsoft.com/office/drawing/2014/main" id="{F2759281-5155-4939-B45C-C8E9FAC997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6267" y="1089562"/>
            <a:ext cx="11513126" cy="467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/>
              <a:t>Object (lock)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methods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/>
              <a:t>(any object is a lock)</a:t>
            </a:r>
            <a:endParaRPr sz="28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r>
              <a:rPr lang="en-US" sz="2800" dirty="0"/>
              <a:t>: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Thread must own </a:t>
            </a:r>
            <a:r>
              <a:rPr lang="en-US" sz="2800" dirty="0"/>
              <a:t>object’s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 to call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br>
              <a:rPr lang="en-US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800" dirty="0"/>
              <a:t>  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hread releases lock and is added to “waiting list” for that object</a:t>
            </a:r>
            <a:br>
              <a:rPr lang="en-US" dirty="0"/>
            </a:br>
            <a:r>
              <a:rPr lang="en-US" dirty="0"/>
              <a:t>  </a:t>
            </a:r>
            <a:r>
              <a:rPr lang="en-US" sz="2800" dirty="0"/>
              <a:t>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hread waits until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called on the object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-US" sz="2800" dirty="0"/>
              <a:t>: Thread must own object’s lock to call 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endParaRPr sz="28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</a:t>
            </a:r>
            <a:r>
              <a:rPr lang="en-US" sz="2800" dirty="0"/>
              <a:t>ake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(arbitrary) thread from object</a:t>
            </a:r>
            <a:r>
              <a:rPr lang="en-US" sz="2800" dirty="0"/>
              <a:t>’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“waiting list”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notifyAll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</a:t>
            </a:r>
            <a:r>
              <a:rPr lang="en-US" sz="2800" dirty="0"/>
              <a:t>ake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threads</a:t>
            </a:r>
            <a:endParaRPr sz="100" b="1" dirty="0"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7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4BB90-4B87-A9F1-48E2-D3B6A89F7A2A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863952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5"/>
          <p:cNvSpPr txBox="1">
            <a:spLocks noGrp="1"/>
          </p:cNvSpPr>
          <p:nvPr>
            <p:ph type="title"/>
          </p:nvPr>
        </p:nvSpPr>
        <p:spPr>
          <a:xfrm>
            <a:off x="338446" y="181057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 and Notify Recap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8" name="Google Shape;5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411" y="1984412"/>
            <a:ext cx="3564450" cy="132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236" y="1984412"/>
            <a:ext cx="3564450" cy="13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C5E6496-7195-498A-999D-F3E6AE874F5A}"/>
              </a:ext>
            </a:extLst>
          </p:cNvPr>
          <p:cNvSpPr txBox="1"/>
          <p:nvPr/>
        </p:nvSpPr>
        <p:spPr>
          <a:xfrm>
            <a:off x="2409921" y="4293055"/>
            <a:ext cx="7594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/>
              <a:t>Spurious wake-ups and </a:t>
            </a:r>
            <a:r>
              <a:rPr lang="en-US" sz="3200" dirty="0" err="1"/>
              <a:t>notifyAll</a:t>
            </a:r>
            <a:r>
              <a:rPr lang="en-US" sz="3200" dirty="0"/>
              <a:t>()</a:t>
            </a:r>
            <a:br>
              <a:rPr lang="en-US" sz="3200" dirty="0"/>
            </a:br>
            <a:r>
              <a:rPr lang="en-US" sz="3200" dirty="0"/>
              <a:t> 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r>
              <a:rPr lang="en-US" sz="3200" dirty="0"/>
              <a:t> has to be in a </a:t>
            </a:r>
            <a:r>
              <a:rPr lang="en-US" sz="3200" dirty="0"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sz="3200" dirty="0"/>
              <a:t> loop</a:t>
            </a:r>
          </a:p>
        </p:txBody>
      </p:sp>
      <p:cxnSp>
        <p:nvCxnSpPr>
          <p:cNvPr id="7" name="Google Shape;580;p55">
            <a:extLst>
              <a:ext uri="{FF2B5EF4-FFF2-40B4-BE49-F238E27FC236}">
                <a16:creationId xmlns:a16="http://schemas.microsoft.com/office/drawing/2014/main" id="{B1CCC1BB-C3BC-4F12-A93F-04C630C5D211}"/>
              </a:ext>
            </a:extLst>
          </p:cNvPr>
          <p:cNvCxnSpPr/>
          <p:nvPr/>
        </p:nvCxnSpPr>
        <p:spPr>
          <a:xfrm flipH="1">
            <a:off x="7158487" y="1668823"/>
            <a:ext cx="1677300" cy="1882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581;p55">
            <a:extLst>
              <a:ext uri="{FF2B5EF4-FFF2-40B4-BE49-F238E27FC236}">
                <a16:creationId xmlns:a16="http://schemas.microsoft.com/office/drawing/2014/main" id="{5CBAB6DD-27AC-4B08-866F-D3C4083BCC9F}"/>
              </a:ext>
            </a:extLst>
          </p:cNvPr>
          <p:cNvCxnSpPr/>
          <p:nvPr/>
        </p:nvCxnSpPr>
        <p:spPr>
          <a:xfrm>
            <a:off x="7164762" y="1668823"/>
            <a:ext cx="1666500" cy="1882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B8F08B-8045-3FC5-B2E3-FF2CDD6CD643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3859606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6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74" name="Google Shape;574;p46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6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76" name="Google Shape;576;p46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6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78" name="Google Shape;578;p46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6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80" name="Google Shape;580;p46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46"/>
          <p:cNvSpPr txBox="1"/>
          <p:nvPr/>
        </p:nvSpPr>
        <p:spPr>
          <a:xfrm>
            <a:off x="697007" y="542399"/>
            <a:ext cx="401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 must increment first!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6B6EC-3843-7BD8-1DF6-0C8D33450963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47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47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7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7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47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92" name="Google Shape;592;p47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7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94" name="Google Shape;594;p47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5" name="Google Shape;595;p47"/>
          <p:cNvCxnSpPr>
            <a:stCxn id="591" idx="2"/>
            <a:endCxn id="587" idx="6"/>
          </p:cNvCxnSpPr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96" name="Google Shape;596;p47"/>
          <p:cNvSpPr txBox="1"/>
          <p:nvPr/>
        </p:nvSpPr>
        <p:spPr>
          <a:xfrm>
            <a:off x="5535460" y="2123673"/>
            <a:ext cx="6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/>
          </a:p>
        </p:txBody>
      </p:sp>
      <p:pic>
        <p:nvPicPr>
          <p:cNvPr id="597" name="Google Shape;5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0" y="2488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7"/>
          <p:cNvSpPr txBox="1"/>
          <p:nvPr/>
        </p:nvSpPr>
        <p:spPr>
          <a:xfrm>
            <a:off x="3888500" y="212367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9B077-B43E-0238-DD8C-27A04C1775CF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48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8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48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8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48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48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0C0C0C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10" name="Google Shape;610;p48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1" name="Google Shape;611;p48"/>
          <p:cNvCxnSpPr/>
          <p:nvPr/>
        </p:nvCxnSpPr>
        <p:spPr>
          <a:xfrm rot="10800000">
            <a:off x="4020812" y="3469447"/>
            <a:ext cx="4307400" cy="15732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12" name="Google Shape;612;p48"/>
          <p:cNvSpPr txBox="1"/>
          <p:nvPr/>
        </p:nvSpPr>
        <p:spPr>
          <a:xfrm>
            <a:off x="5524717" y="3647659"/>
            <a:ext cx="132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 failed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8"/>
          <p:cNvSpPr txBox="1"/>
          <p:nvPr/>
        </p:nvSpPr>
        <p:spPr>
          <a:xfrm>
            <a:off x="1609574" y="3260900"/>
            <a:ext cx="119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u="sng">
                <a:latin typeface="Calibri"/>
                <a:ea typeface="Calibri"/>
                <a:cs typeface="Calibri"/>
                <a:sym typeface="Calibri"/>
              </a:rPr>
              <a:t>Suspended</a:t>
            </a: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0" y="2488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8"/>
          <p:cNvSpPr txBox="1"/>
          <p:nvPr/>
        </p:nvSpPr>
        <p:spPr>
          <a:xfrm>
            <a:off x="3888500" y="212367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48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CA00A3-9867-4073-5FF4-1636748EF689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49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49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9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27" name="Google Shape;627;p49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49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0C0C0C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29" name="Google Shape;629;p49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0" name="Google Shape;630;p49"/>
          <p:cNvCxnSpPr>
            <a:stCxn id="626" idx="2"/>
            <a:endCxn id="622" idx="6"/>
          </p:cNvCxnSpPr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31" name="Google Shape;631;p49"/>
          <p:cNvSpPr txBox="1"/>
          <p:nvPr/>
        </p:nvSpPr>
        <p:spPr>
          <a:xfrm>
            <a:off x="5535460" y="2123673"/>
            <a:ext cx="85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0" y="2488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9"/>
          <p:cNvSpPr txBox="1"/>
          <p:nvPr/>
        </p:nvSpPr>
        <p:spPr>
          <a:xfrm>
            <a:off x="3888500" y="212367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49"/>
          <p:cNvSpPr txBox="1"/>
          <p:nvPr/>
        </p:nvSpPr>
        <p:spPr>
          <a:xfrm>
            <a:off x="1609574" y="3260900"/>
            <a:ext cx="119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u="sng">
                <a:latin typeface="Calibri"/>
                <a:ea typeface="Calibri"/>
                <a:cs typeface="Calibri"/>
                <a:sym typeface="Calibri"/>
              </a:rPr>
              <a:t>Blocked</a:t>
            </a: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8BED40-7D40-0D84-56BF-F564745B3349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0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50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0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0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50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45" name="Google Shape;645;p50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50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47" name="Google Shape;647;p50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8" name="Google Shape;648;p50"/>
          <p:cNvCxnSpPr>
            <a:stCxn id="644" idx="2"/>
            <a:endCxn id="640" idx="6"/>
          </p:cNvCxnSpPr>
          <p:nvPr/>
        </p:nvCxnSpPr>
        <p:spPr>
          <a:xfrm rot="10800000">
            <a:off x="4020489" y="3260931"/>
            <a:ext cx="4293300" cy="188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49" name="Google Shape;649;p50"/>
          <p:cNvSpPr txBox="1"/>
          <p:nvPr/>
        </p:nvSpPr>
        <p:spPr>
          <a:xfrm>
            <a:off x="5535460" y="2123673"/>
            <a:ext cx="85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wait</a:t>
            </a:r>
            <a:endParaRPr/>
          </a:p>
        </p:txBody>
      </p:sp>
      <p:sp>
        <p:nvSpPr>
          <p:cNvPr id="650" name="Google Shape;650;p50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50"/>
          <p:cNvSpPr txBox="1"/>
          <p:nvPr/>
        </p:nvSpPr>
        <p:spPr>
          <a:xfrm>
            <a:off x="1609574" y="3260900"/>
            <a:ext cx="119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u="sng">
                <a:latin typeface="Calibri"/>
                <a:ea typeface="Calibri"/>
                <a:cs typeface="Calibri"/>
                <a:sym typeface="Calibri"/>
              </a:rPr>
              <a:t>Blocked</a:t>
            </a: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E3BA3-6BAF-47AE-48ED-62B07EF99D1C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51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1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51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1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51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51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63" name="Google Shape;663;p51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4" name="Google Shape;664;p51"/>
          <p:cNvCxnSpPr/>
          <p:nvPr/>
        </p:nvCxnSpPr>
        <p:spPr>
          <a:xfrm rot="10800000">
            <a:off x="4020812" y="3469447"/>
            <a:ext cx="4307400" cy="15732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5" name="Google Shape;665;p51"/>
          <p:cNvSpPr txBox="1"/>
          <p:nvPr/>
        </p:nvSpPr>
        <p:spPr>
          <a:xfrm>
            <a:off x="5511492" y="4160984"/>
            <a:ext cx="132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6" name="Google Shape;66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0" y="2488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1"/>
          <p:cNvSpPr txBox="1"/>
          <p:nvPr/>
        </p:nvSpPr>
        <p:spPr>
          <a:xfrm>
            <a:off x="3888500" y="212367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51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69" name="Google Shape;669;p51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B7809-21BE-7C0E-4725-4C22081F94BE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count number of times a given event occurs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1175775" y="3205725"/>
            <a:ext cx="3557100" cy="1587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2838B0"/>
              </a:buClr>
              <a:buFont typeface="Consolas"/>
              <a:buNone/>
            </a:pPr>
            <a:r>
              <a:rPr lang="en-US" sz="1400" b="1" i="1" u="none" strike="noStrike" cap="none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b="1" i="1" u="none" strike="noStrike" cap="none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b="1" i="0" u="none" strike="noStrike" cap="none">
                <a:solidFill>
                  <a:srgbClr val="287088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400" b="1" i="1" u="none" strike="noStrike" cap="none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b="0" i="1" u="none" strike="noStrike" cap="none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b="0" i="0" u="none" strike="noStrike" cap="none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400" b="1" i="1" u="none" strike="noStrike" cap="none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b="0" i="1" u="none" strike="noStrike" cap="none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b="0" i="0" u="none" strike="noStrike" cap="none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sz="14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b="0" i="0" u="none" strike="noStrike" cap="none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6658650" y="2791050"/>
            <a:ext cx="4414800" cy="2838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onsolas"/>
              <a:buNone/>
            </a:pPr>
            <a:r>
              <a:rPr lang="en-US" b="0" i="1" u="none" strike="noStrike" cap="none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background threads</a:t>
            </a: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1" i="0" u="none" strike="noStrike" cap="none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b="0" i="1" u="none" strike="noStrike" cap="none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numIterations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0" i="1" u="none" strike="noStrike" cap="none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perform some work</a:t>
            </a: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1" u="none" strike="noStrike" cap="none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progress thread</a:t>
            </a: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1" i="0" u="none" strike="noStrike" cap="none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isWorking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println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());</a:t>
            </a:r>
            <a:br>
              <a:rPr lang="en-US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E94A3-6A3F-0217-B8D2-21400EDEB30A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52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52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2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52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52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52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81" name="Google Shape;681;p52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2" name="Google Shape;682;p52"/>
          <p:cNvCxnSpPr/>
          <p:nvPr/>
        </p:nvCxnSpPr>
        <p:spPr>
          <a:xfrm rot="10800000">
            <a:off x="4020812" y="3469447"/>
            <a:ext cx="4307400" cy="15732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3" name="Google Shape;683;p52"/>
          <p:cNvSpPr txBox="1"/>
          <p:nvPr/>
        </p:nvSpPr>
        <p:spPr>
          <a:xfrm>
            <a:off x="5511492" y="4160984"/>
            <a:ext cx="132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check</a:t>
            </a:r>
            <a:endParaRPr sz="2000"/>
          </a:p>
        </p:txBody>
      </p:sp>
      <p:pic>
        <p:nvPicPr>
          <p:cNvPr id="684" name="Google Shape;68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0" y="2488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2"/>
          <p:cNvSpPr txBox="1"/>
          <p:nvPr/>
        </p:nvSpPr>
        <p:spPr>
          <a:xfrm>
            <a:off x="3888500" y="212367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52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87" name="Google Shape;687;p52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C0FE0-EBE5-A19C-D451-0049286829A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53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53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53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53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53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53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99" name="Google Shape;699;p53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0" name="Google Shape;700;p53"/>
          <p:cNvCxnSpPr/>
          <p:nvPr/>
        </p:nvCxnSpPr>
        <p:spPr>
          <a:xfrm rot="10800000">
            <a:off x="4020812" y="3469447"/>
            <a:ext cx="4307400" cy="15732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01" name="Google Shape;701;p53"/>
          <p:cNvSpPr txBox="1"/>
          <p:nvPr/>
        </p:nvSpPr>
        <p:spPr>
          <a:xfrm>
            <a:off x="5511492" y="4160984"/>
            <a:ext cx="132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check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wait</a:t>
            </a:r>
            <a:endParaRPr sz="2000"/>
          </a:p>
        </p:txBody>
      </p:sp>
      <p:sp>
        <p:nvSpPr>
          <p:cNvPr id="702" name="Google Shape;702;p53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03" name="Google Shape;703;p53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7C107-BE81-1AF8-B734-2BE5CC3778B7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4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4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54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4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54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14" name="Google Shape;714;p54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4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16" name="Google Shape;716;p54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7" name="Google Shape;717;p54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8" name="Google Shape;718;p54"/>
          <p:cNvSpPr txBox="1"/>
          <p:nvPr/>
        </p:nvSpPr>
        <p:spPr>
          <a:xfrm>
            <a:off x="5505032" y="701097"/>
            <a:ext cx="6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/>
          </a:p>
        </p:txBody>
      </p:sp>
      <p:sp>
        <p:nvSpPr>
          <p:cNvPr id="719" name="Google Shape;719;p54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0" name="Google Shape;72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0" y="2488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54"/>
          <p:cNvSpPr txBox="1"/>
          <p:nvPr/>
        </p:nvSpPr>
        <p:spPr>
          <a:xfrm>
            <a:off x="3888500" y="212367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DE707-CFF0-09AF-7788-015F42B1D459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5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28" name="Google Shape;728;p55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5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30" name="Google Shape;730;p55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5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32" name="Google Shape;732;p55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5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34" name="Google Shape;734;p55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5" name="Google Shape;735;p55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36" name="Google Shape;736;p55"/>
          <p:cNvSpPr txBox="1"/>
          <p:nvPr/>
        </p:nvSpPr>
        <p:spPr>
          <a:xfrm>
            <a:off x="5505032" y="701097"/>
            <a:ext cx="85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endParaRPr/>
          </a:p>
        </p:txBody>
      </p:sp>
      <p:sp>
        <p:nvSpPr>
          <p:cNvPr id="737" name="Google Shape;737;p55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8" name="Google Shape;7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0" y="2488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55"/>
          <p:cNvSpPr txBox="1"/>
          <p:nvPr/>
        </p:nvSpPr>
        <p:spPr>
          <a:xfrm>
            <a:off x="3888500" y="212367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CB938-9505-162C-8DF9-7E4BCBB82B21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6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56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6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48" name="Google Shape;748;p56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6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50" name="Google Shape;750;p56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6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52" name="Google Shape;752;p56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3" name="Google Shape;753;p56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54" name="Google Shape;754;p56"/>
          <p:cNvSpPr txBox="1"/>
          <p:nvPr/>
        </p:nvSpPr>
        <p:spPr>
          <a:xfrm>
            <a:off x="5505032" y="701097"/>
            <a:ext cx="1310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</a:t>
            </a:r>
            <a:endParaRPr/>
          </a:p>
        </p:txBody>
      </p:sp>
      <p:sp>
        <p:nvSpPr>
          <p:cNvPr id="755" name="Google Shape;755;p56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6" name="Google Shape;75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0" y="2488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56"/>
          <p:cNvSpPr txBox="1"/>
          <p:nvPr/>
        </p:nvSpPr>
        <p:spPr>
          <a:xfrm>
            <a:off x="3888500" y="212367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A25A5-32B0-2876-EA07-3A437C5987F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57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57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57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66" name="Google Shape;766;p57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7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68" name="Google Shape;768;p57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57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70" name="Google Shape;770;p57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1" name="Google Shape;771;p57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2" name="Google Shape;772;p57"/>
          <p:cNvSpPr txBox="1"/>
          <p:nvPr/>
        </p:nvSpPr>
        <p:spPr>
          <a:xfrm>
            <a:off x="5505031" y="701097"/>
            <a:ext cx="2307125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notify or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notifyAll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773" name="Google Shape;77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0" y="2488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7"/>
          <p:cNvSpPr txBox="1"/>
          <p:nvPr/>
        </p:nvSpPr>
        <p:spPr>
          <a:xfrm>
            <a:off x="3888500" y="2123675"/>
            <a:ext cx="88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thread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57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01AF4-5B94-2366-BCA8-81D79C68FEB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58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58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58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84" name="Google Shape;784;p58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58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86" name="Google Shape;786;p58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58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88" name="Google Shape;788;p58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9" name="Google Shape;789;p58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0" name="Google Shape;790;p58"/>
          <p:cNvSpPr txBox="1"/>
          <p:nvPr/>
        </p:nvSpPr>
        <p:spPr>
          <a:xfrm>
            <a:off x="5505032" y="701097"/>
            <a:ext cx="13101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notifyAll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unlock</a:t>
            </a:r>
            <a:endParaRPr dirty="0"/>
          </a:p>
        </p:txBody>
      </p:sp>
      <p:sp>
        <p:nvSpPr>
          <p:cNvPr id="791" name="Google Shape;791;p58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8D7BE-F2E4-2288-A7D4-B9BA851B0267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5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59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59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59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00" name="Google Shape;800;p59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59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802" name="Google Shape;802;p59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59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rgbClr val="548135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804" name="Google Shape;804;p59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5" name="Google Shape;805;p59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6" name="Google Shape;806;p59"/>
          <p:cNvSpPr txBox="1"/>
          <p:nvPr/>
        </p:nvSpPr>
        <p:spPr>
          <a:xfrm>
            <a:off x="5505032" y="701097"/>
            <a:ext cx="13101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notifyAll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unlock</a:t>
            </a:r>
            <a:endParaRPr dirty="0"/>
          </a:p>
        </p:txBody>
      </p:sp>
      <p:sp>
        <p:nvSpPr>
          <p:cNvPr id="807" name="Google Shape;807;p59"/>
          <p:cNvSpPr txBox="1"/>
          <p:nvPr/>
        </p:nvSpPr>
        <p:spPr>
          <a:xfrm>
            <a:off x="1885578" y="2386857"/>
            <a:ext cx="921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59"/>
          <p:cNvSpPr txBox="1"/>
          <p:nvPr/>
        </p:nvSpPr>
        <p:spPr>
          <a:xfrm>
            <a:off x="3105350" y="4321050"/>
            <a:ext cx="3777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Which thread will be woken up and acquire the lock?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59"/>
          <p:cNvSpPr txBox="1"/>
          <p:nvPr/>
        </p:nvSpPr>
        <p:spPr>
          <a:xfrm>
            <a:off x="2667550" y="5307650"/>
            <a:ext cx="46269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Which thread will be woken up if we use notify instead of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notifyAll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B48E5-3D1E-76FE-E2E5-466A5211496A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0"/>
          <p:cNvSpPr txBox="1">
            <a:spLocks noGrp="1"/>
          </p:cNvSpPr>
          <p:nvPr>
            <p:ph type="title"/>
          </p:nvPr>
        </p:nvSpPr>
        <p:spPr>
          <a:xfrm>
            <a:off x="338446" y="181057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to find the difference between notify vs notifyAll?</a:t>
            </a:r>
            <a:endParaRPr sz="3600"/>
          </a:p>
        </p:txBody>
      </p:sp>
      <p:sp>
        <p:nvSpPr>
          <p:cNvPr id="816" name="Google Shape;816;p6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pic>
        <p:nvPicPr>
          <p:cNvPr id="817" name="Google Shape;81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325" y="1261400"/>
            <a:ext cx="6932752" cy="21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60"/>
          <p:cNvSpPr txBox="1"/>
          <p:nvPr/>
        </p:nvSpPr>
        <p:spPr>
          <a:xfrm>
            <a:off x="1096100" y="5917370"/>
            <a:ext cx="9535200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</a:rPr>
              <a:t>https://docs.oracle.com/en/java/javase/17/docs/api/java.base/java/lang/Object.html</a:t>
            </a:r>
            <a:endParaRPr sz="1800" dirty="0"/>
          </a:p>
        </p:txBody>
      </p:sp>
      <p:pic>
        <p:nvPicPr>
          <p:cNvPr id="819" name="Google Shape;81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325" y="3777900"/>
            <a:ext cx="6932750" cy="1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60"/>
          <p:cNvSpPr/>
          <p:nvPr/>
        </p:nvSpPr>
        <p:spPr>
          <a:xfrm>
            <a:off x="2512325" y="4830675"/>
            <a:ext cx="5509800" cy="329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60"/>
          <p:cNvSpPr/>
          <p:nvPr/>
        </p:nvSpPr>
        <p:spPr>
          <a:xfrm>
            <a:off x="2512325" y="2810250"/>
            <a:ext cx="6634800" cy="329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F850D-10C1-74CD-EABC-A8365DCF269F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6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827" name="Google Shape;827;p61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Task E: </a:t>
            </a:r>
            <a:r>
              <a:rPr lang="en-US" dirty="0" err="1"/>
              <a:t>AtomicCounter</a:t>
            </a:r>
            <a:endParaRPr dirty="0"/>
          </a:p>
        </p:txBody>
      </p:sp>
      <p:sp>
        <p:nvSpPr>
          <p:cNvPr id="828" name="Google Shape;828;p61"/>
          <p:cNvSpPr txBox="1"/>
          <p:nvPr/>
        </p:nvSpPr>
        <p:spPr>
          <a:xfrm>
            <a:off x="3041800" y="1415925"/>
            <a:ext cx="5652600" cy="28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 err="1">
                <a:solidFill>
                  <a:srgbClr val="287088"/>
                </a:solidFill>
                <a:latin typeface="Consolas"/>
                <a:ea typeface="Consolas"/>
                <a:cs typeface="Consolas"/>
                <a:sym typeface="Consolas"/>
              </a:rPr>
              <a:t>AtomicCounter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Counter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??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82630-F276-DA2C-7788-95186389D5D0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697007" y="542399"/>
            <a:ext cx="249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iterations each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7291738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number of times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increment()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called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801813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value of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shared 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804CBC-D5FD-AFDF-24FA-0A1C9D23FDCB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834" name="Google Shape;834;p62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Task E: </a:t>
            </a:r>
            <a:r>
              <a:rPr lang="en-US" dirty="0" err="1"/>
              <a:t>AtomicCounter</a:t>
            </a:r>
            <a:endParaRPr dirty="0"/>
          </a:p>
        </p:txBody>
      </p:sp>
      <p:sp>
        <p:nvSpPr>
          <p:cNvPr id="835" name="Google Shape;835;p62"/>
          <p:cNvSpPr txBox="1"/>
          <p:nvPr/>
        </p:nvSpPr>
        <p:spPr>
          <a:xfrm>
            <a:off x="3041800" y="1415925"/>
            <a:ext cx="5652600" cy="28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 err="1">
                <a:solidFill>
                  <a:srgbClr val="287088"/>
                </a:solidFill>
                <a:latin typeface="Consolas"/>
                <a:ea typeface="Consolas"/>
                <a:cs typeface="Consolas"/>
                <a:sym typeface="Consolas"/>
              </a:rPr>
              <a:t>AtomicCounter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Counter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0244C-0851-0890-A4A3-22B4F54ADE36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841" name="Google Shape;841;p6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Task E: </a:t>
            </a:r>
            <a:r>
              <a:rPr lang="en-US" dirty="0" err="1"/>
              <a:t>AtomicCounter</a:t>
            </a:r>
            <a:endParaRPr dirty="0"/>
          </a:p>
        </p:txBody>
      </p:sp>
      <p:sp>
        <p:nvSpPr>
          <p:cNvPr id="842" name="Google Shape;842;p63"/>
          <p:cNvSpPr txBox="1"/>
          <p:nvPr/>
        </p:nvSpPr>
        <p:spPr>
          <a:xfrm>
            <a:off x="3041800" y="1415925"/>
            <a:ext cx="5652600" cy="28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>
                <a:solidFill>
                  <a:srgbClr val="287088"/>
                </a:solidFill>
                <a:latin typeface="Consolas"/>
                <a:ea typeface="Consolas"/>
                <a:cs typeface="Consolas"/>
                <a:sym typeface="Consolas"/>
              </a:rPr>
              <a:t>AtomicCounter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Counter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c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b="1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3" name="Google Shape;843;p63"/>
          <p:cNvSpPr txBox="1"/>
          <p:nvPr/>
        </p:nvSpPr>
        <p:spPr>
          <a:xfrm>
            <a:off x="3041800" y="4547100"/>
            <a:ext cx="56526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What is the difference?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63"/>
          <p:cNvSpPr txBox="1"/>
          <p:nvPr/>
        </p:nvSpPr>
        <p:spPr>
          <a:xfrm>
            <a:off x="2868100" y="5360513"/>
            <a:ext cx="30000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c++;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5" name="Google Shape;845;p63"/>
          <p:cNvSpPr txBox="1"/>
          <p:nvPr/>
        </p:nvSpPr>
        <p:spPr>
          <a:xfrm>
            <a:off x="5868100" y="5360513"/>
            <a:ext cx="30000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c.</a:t>
            </a:r>
            <a:r>
              <a:rPr lang="en-US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-US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4A986-FED6-6810-BB31-121D000DF158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64"/>
          <p:cNvSpPr txBox="1">
            <a:spLocks noGrp="1"/>
          </p:cNvSpPr>
          <p:nvPr>
            <p:ph type="sldNum" idx="12"/>
          </p:nvPr>
        </p:nvSpPr>
        <p:spPr>
          <a:xfrm>
            <a:off x="8610599" y="62039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851" name="Google Shape;851;p64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Task E: </a:t>
            </a:r>
            <a:r>
              <a:rPr lang="en-US" dirty="0" err="1"/>
              <a:t>AtomicCounter</a:t>
            </a:r>
            <a:endParaRPr dirty="0"/>
          </a:p>
        </p:txBody>
      </p:sp>
      <p:sp>
        <p:nvSpPr>
          <p:cNvPr id="852" name="Google Shape;852;p64"/>
          <p:cNvSpPr txBox="1"/>
          <p:nvPr/>
        </p:nvSpPr>
        <p:spPr>
          <a:xfrm>
            <a:off x="3041800" y="1415925"/>
            <a:ext cx="5652600" cy="2875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 err="1">
                <a:solidFill>
                  <a:srgbClr val="287088"/>
                </a:solidFill>
                <a:latin typeface="Consolas"/>
                <a:ea typeface="Consolas"/>
                <a:cs typeface="Consolas"/>
                <a:sym typeface="Consolas"/>
              </a:rPr>
              <a:t>AtomicCounter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Counter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increment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78584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3" name="Google Shape;853;p64"/>
          <p:cNvSpPr txBox="1"/>
          <p:nvPr/>
        </p:nvSpPr>
        <p:spPr>
          <a:xfrm>
            <a:off x="3041800" y="4547100"/>
            <a:ext cx="56526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What is the difference?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64"/>
          <p:cNvSpPr txBox="1"/>
          <p:nvPr/>
        </p:nvSpPr>
        <p:spPr>
          <a:xfrm>
            <a:off x="2868100" y="5360513"/>
            <a:ext cx="30000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c++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5" name="Google Shape;855;p64"/>
          <p:cNvSpPr txBox="1"/>
          <p:nvPr/>
        </p:nvSpPr>
        <p:spPr>
          <a:xfrm>
            <a:off x="5868100" y="5360513"/>
            <a:ext cx="30000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c.</a:t>
            </a:r>
            <a:r>
              <a:rPr lang="en-US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getAndIncrement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6" name="Google Shape;856;p64"/>
          <p:cNvSpPr txBox="1"/>
          <p:nvPr/>
        </p:nvSpPr>
        <p:spPr>
          <a:xfrm>
            <a:off x="2127875" y="5405225"/>
            <a:ext cx="13230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load c → 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c + 1 </a:t>
            </a:r>
            <a:r>
              <a:rPr lang="en-US">
                <a:solidFill>
                  <a:schemeClr val="dk1"/>
                </a:solidFill>
              </a:rPr>
              <a:t>→ 1</a:t>
            </a:r>
            <a:r>
              <a:rPr lang="en-US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store c ← 1 </a:t>
            </a:r>
            <a:endParaRPr/>
          </a:p>
        </p:txBody>
      </p:sp>
      <p:cxnSp>
        <p:nvCxnSpPr>
          <p:cNvPr id="857" name="Google Shape;857;p64"/>
          <p:cNvCxnSpPr/>
          <p:nvPr/>
        </p:nvCxnSpPr>
        <p:spPr>
          <a:xfrm rot="10800000">
            <a:off x="3532425" y="5811425"/>
            <a:ext cx="44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8" name="Google Shape;858;p64"/>
          <p:cNvSpPr txBox="1"/>
          <p:nvPr/>
        </p:nvSpPr>
        <p:spPr>
          <a:xfrm>
            <a:off x="3848675" y="6176050"/>
            <a:ext cx="11022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not atomic</a:t>
            </a:r>
            <a:endParaRPr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9" name="Google Shape;859;p64"/>
          <p:cNvPicPr preferRelativeResize="0"/>
          <p:nvPr/>
        </p:nvPicPr>
        <p:blipFill rotWithShape="1">
          <a:blip r:embed="rId3">
            <a:alphaModFix/>
          </a:blip>
          <a:srcRect r="1854"/>
          <a:stretch/>
        </p:blipFill>
        <p:spPr>
          <a:xfrm>
            <a:off x="8878800" y="5054188"/>
            <a:ext cx="2953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64"/>
          <p:cNvSpPr txBox="1"/>
          <p:nvPr/>
        </p:nvSpPr>
        <p:spPr>
          <a:xfrm>
            <a:off x="6817000" y="6176050"/>
            <a:ext cx="11022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atomic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1" name="Google Shape;861;p64"/>
          <p:cNvCxnSpPr/>
          <p:nvPr/>
        </p:nvCxnSpPr>
        <p:spPr>
          <a:xfrm>
            <a:off x="8419575" y="5838575"/>
            <a:ext cx="417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2" name="Google Shape;862;p64"/>
          <p:cNvSpPr txBox="1"/>
          <p:nvPr/>
        </p:nvSpPr>
        <p:spPr>
          <a:xfrm>
            <a:off x="8694400" y="3467163"/>
            <a:ext cx="353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An operation is atomic if no other thread can see it partly executed. Atomic as in “appears indivisible”.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However, does not mean it’s implemented as single instruction.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74670-A406-9720-CB7E-D75A3DCC4CA4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B500-6F51-9200-F72C-591F96BE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 vs Pre-Increment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6E5BD-92CC-07DB-9EEC-89B27DF920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3434F-DE89-4410-577A-66FE9BE5D7EC}"/>
              </a:ext>
            </a:extLst>
          </p:cNvPr>
          <p:cNvSpPr txBox="1"/>
          <p:nvPr/>
        </p:nvSpPr>
        <p:spPr>
          <a:xfrm>
            <a:off x="11129325" y="88146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details</a:t>
            </a:r>
          </a:p>
        </p:txBody>
      </p:sp>
      <p:sp>
        <p:nvSpPr>
          <p:cNvPr id="8" name="Google Shape;798;p59">
            <a:extLst>
              <a:ext uri="{FF2B5EF4-FFF2-40B4-BE49-F238E27FC236}">
                <a16:creationId xmlns:a16="http://schemas.microsoft.com/office/drawing/2014/main" id="{A023B5A2-ABB3-1FBD-5D5D-4EC937EAF4D3}"/>
              </a:ext>
            </a:extLst>
          </p:cNvPr>
          <p:cNvSpPr txBox="1"/>
          <p:nvPr/>
        </p:nvSpPr>
        <p:spPr>
          <a:xfrm>
            <a:off x="2211244" y="2053102"/>
            <a:ext cx="211969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Post-Increment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52;p64">
            <a:extLst>
              <a:ext uri="{FF2B5EF4-FFF2-40B4-BE49-F238E27FC236}">
                <a16:creationId xmlns:a16="http://schemas.microsoft.com/office/drawing/2014/main" id="{F3DA6BEF-A887-2ACF-9D19-F13CDCA4AB4E}"/>
              </a:ext>
            </a:extLst>
          </p:cNvPr>
          <p:cNvSpPr txBox="1"/>
          <p:nvPr/>
        </p:nvSpPr>
        <p:spPr>
          <a:xfrm>
            <a:off x="913482" y="2735209"/>
            <a:ext cx="4715219" cy="183943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defTabSz="457200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0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lang="en-US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457200">
              <a:lnSpc>
                <a:spcPct val="117000"/>
              </a:lnSpc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println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++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lang="en-US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457200">
              <a:lnSpc>
                <a:spcPct val="117000"/>
              </a:lnSpc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println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.getAndIncrement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());</a:t>
            </a:r>
          </a:p>
          <a:p>
            <a:pPr marL="0" lvl="0" indent="0" algn="l" defTabSz="457200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lang="en-US" b="0" i="0" u="none" strike="noStrike" cap="none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852;p64">
            <a:extLst>
              <a:ext uri="{FF2B5EF4-FFF2-40B4-BE49-F238E27FC236}">
                <a16:creationId xmlns:a16="http://schemas.microsoft.com/office/drawing/2014/main" id="{C44F6497-407C-CD8B-AFCE-B9FACC658505}"/>
              </a:ext>
            </a:extLst>
          </p:cNvPr>
          <p:cNvSpPr txBox="1"/>
          <p:nvPr/>
        </p:nvSpPr>
        <p:spPr>
          <a:xfrm>
            <a:off x="6563299" y="2735209"/>
            <a:ext cx="4715219" cy="183943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defTabSz="457200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0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lang="en-US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457200">
              <a:lnSpc>
                <a:spcPct val="117000"/>
              </a:lnSpc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println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++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lang="en-US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457200">
              <a:lnSpc>
                <a:spcPct val="117000"/>
              </a:lnSpc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b="0" i="0" u="none" strike="noStrike" cap="none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println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b="0" i="0" u="none" strike="noStrike" cap="none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.incrementAndGet</a:t>
            </a:r>
            <a:r>
              <a:rPr lang="en-US" b="0" i="0" u="none" strike="noStrike" cap="none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());</a:t>
            </a:r>
          </a:p>
          <a:p>
            <a:pPr marL="0" lvl="0" indent="0" algn="l" defTabSz="457200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lang="en-US" b="0" i="0" u="none" strike="noStrike" cap="none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" name="Google Shape;798;p59">
            <a:extLst>
              <a:ext uri="{FF2B5EF4-FFF2-40B4-BE49-F238E27FC236}">
                <a16:creationId xmlns:a16="http://schemas.microsoft.com/office/drawing/2014/main" id="{EE72298D-E7F9-CB9F-3EE2-BF23368A1918}"/>
              </a:ext>
            </a:extLst>
          </p:cNvPr>
          <p:cNvSpPr txBox="1"/>
          <p:nvPr/>
        </p:nvSpPr>
        <p:spPr>
          <a:xfrm>
            <a:off x="7861065" y="2053102"/>
            <a:ext cx="211969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Pre-Increment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293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BCCA-36F9-A9DD-7E7C-38C45198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Theory Recap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44CB3-5F0C-03C5-C553-726FE5B264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8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6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Pipelining: Main Concepts Recap</a:t>
            </a:r>
            <a:endParaRPr/>
          </a:p>
        </p:txBody>
      </p:sp>
      <p:sp>
        <p:nvSpPr>
          <p:cNvPr id="876" name="Google Shape;876;p66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Latency</a:t>
            </a:r>
            <a:br>
              <a:rPr lang="en-US"/>
            </a:br>
            <a:br>
              <a:rPr lang="en-US" sz="2400"/>
            </a:br>
            <a:br>
              <a:rPr lang="en-US" sz="2400"/>
            </a:br>
            <a:endParaRPr sz="1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Throughput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2400"/>
            </a:b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Balanced/Unbalanced Pipeline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6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8671B-D211-CC1F-5821-794F067A2E6C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110011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7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Pipelining: Main Concepts Recap</a:t>
            </a:r>
            <a:endParaRPr/>
          </a:p>
        </p:txBody>
      </p:sp>
      <p:sp>
        <p:nvSpPr>
          <p:cNvPr id="884" name="Google Shape;884;p67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Latency</a:t>
            </a:r>
            <a:br>
              <a:rPr lang="en-US"/>
            </a:br>
            <a:r>
              <a:rPr lang="en-US" sz="2400"/>
              <a:t>time needed to perform a given computation </a:t>
            </a:r>
            <a:br>
              <a:rPr lang="en-US" sz="2400"/>
            </a:br>
            <a:r>
              <a:rPr lang="en-US" sz="2400"/>
              <a:t>(e.g., process a customer)</a:t>
            </a:r>
            <a:br>
              <a:rPr lang="en-US" sz="2400"/>
            </a:br>
            <a:endParaRPr sz="1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Throughput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2400"/>
            </a:b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Balanced/Unbalanced Pipeline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6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C8E39-1147-391E-6F42-751B23529B44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3170706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Pipelining: Main Concepts Recap</a:t>
            </a:r>
            <a:endParaRPr/>
          </a:p>
        </p:txBody>
      </p:sp>
      <p:sp>
        <p:nvSpPr>
          <p:cNvPr id="892" name="Google Shape;892;p68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Latency</a:t>
            </a:r>
            <a:br>
              <a:rPr lang="en-US"/>
            </a:br>
            <a:r>
              <a:rPr lang="en-US" sz="2400"/>
              <a:t>time needed to perform a given computation </a:t>
            </a:r>
            <a:br>
              <a:rPr lang="en-US" sz="2400"/>
            </a:br>
            <a:r>
              <a:rPr lang="en-US" sz="2400"/>
              <a:t>(e.g., process a customer)</a:t>
            </a:r>
            <a:br>
              <a:rPr lang="en-US" sz="2400"/>
            </a:br>
            <a:endParaRPr sz="1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Throughput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amount of work that can be done by a system in a given period of time</a:t>
            </a:r>
            <a:br>
              <a:rPr lang="en-US" sz="2400"/>
            </a:br>
            <a:r>
              <a:rPr lang="en-US" sz="2400"/>
              <a:t>(e.g., how many customers can be processed in one minute)</a:t>
            </a: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Balanced/Unbalanced Pipeline</a:t>
            </a:r>
            <a:endParaRPr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6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1A4AA-F9F3-93AF-89F4-22305E2179FB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876969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9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Pipelining: Main Concepts Recap</a:t>
            </a:r>
            <a:endParaRPr/>
          </a:p>
        </p:txBody>
      </p:sp>
      <p:sp>
        <p:nvSpPr>
          <p:cNvPr id="900" name="Google Shape;900;p69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Latency</a:t>
            </a:r>
            <a:br>
              <a:rPr lang="en-US" dirty="0"/>
            </a:br>
            <a:r>
              <a:rPr lang="en-US" sz="2400" dirty="0"/>
              <a:t>time needed to perform a given computation </a:t>
            </a:r>
            <a:br>
              <a:rPr lang="en-US" sz="2400" dirty="0"/>
            </a:br>
            <a:r>
              <a:rPr lang="en-US" sz="2400" dirty="0"/>
              <a:t>(e.g., process a customer)</a:t>
            </a:r>
            <a:br>
              <a:rPr lang="en-US" sz="2400" dirty="0"/>
            </a:br>
            <a:endParaRPr sz="1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Throughput</a:t>
            </a: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amount of work that can be done by a system in a given period of time</a:t>
            </a:r>
            <a:br>
              <a:rPr lang="en-US" sz="2400" dirty="0"/>
            </a:br>
            <a:r>
              <a:rPr lang="en-US" sz="2400" dirty="0"/>
              <a:t>(e.g., how many customers can be processed in one minute)</a:t>
            </a:r>
            <a:endParaRPr sz="24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Balanced/Unbalanced Pipeline</a:t>
            </a: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a pipeline is balanced if each stage takes the same length of time</a:t>
            </a:r>
            <a:endParaRPr sz="2400" dirty="0"/>
          </a:p>
        </p:txBody>
      </p:sp>
      <p:sp>
        <p:nvSpPr>
          <p:cNvPr id="901" name="Google Shape;901;p6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90337B-300F-50BA-73B6-4C1B8EB10D4B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178754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70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908" name="Google Shape;908;p70"/>
          <p:cNvSpPr txBox="1">
            <a:spLocks noGrp="1"/>
          </p:cNvSpPr>
          <p:nvPr>
            <p:ph type="sldNum" idx="12"/>
          </p:nvPr>
        </p:nvSpPr>
        <p:spPr>
          <a:xfrm>
            <a:off x="8610599" y="606653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909" name="Google Shape;909;p70"/>
          <p:cNvSpPr txBox="1">
            <a:spLocks noGrp="1"/>
          </p:cNvSpPr>
          <p:nvPr>
            <p:ph type="body" idx="1"/>
          </p:nvPr>
        </p:nvSpPr>
        <p:spPr>
          <a:xfrm>
            <a:off x="338447" y="4728752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Every student takes the exact same amount of time to read a book, concretely: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1) Reading book </a:t>
            </a:r>
            <a:r>
              <a:rPr lang="en-US" sz="2000" b="1" dirty="0">
                <a:solidFill>
                  <a:srgbClr val="ED7D31"/>
                </a:solidFill>
              </a:rPr>
              <a:t>A</a:t>
            </a:r>
            <a:r>
              <a:rPr lang="en-US" sz="2000" dirty="0"/>
              <a:t> takes 80 minutes 				3) Reading book </a:t>
            </a:r>
            <a:r>
              <a:rPr lang="en-US" sz="2000" b="1" dirty="0">
                <a:solidFill>
                  <a:srgbClr val="5B9BD5"/>
                </a:solidFill>
              </a:rPr>
              <a:t>C</a:t>
            </a:r>
            <a:r>
              <a:rPr lang="en-US" sz="2000" dirty="0"/>
              <a:t> takes 120 minutes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2) Reading book </a:t>
            </a:r>
            <a:r>
              <a:rPr lang="en-US" sz="2000" b="1" dirty="0">
                <a:solidFill>
                  <a:srgbClr val="70AD47"/>
                </a:solidFill>
              </a:rPr>
              <a:t>B</a:t>
            </a:r>
            <a:r>
              <a:rPr lang="en-US" sz="2000" dirty="0"/>
              <a:t> takes 40 minutes 				4) Reading book </a:t>
            </a:r>
            <a:r>
              <a:rPr lang="en-US" sz="2000" b="1" dirty="0">
                <a:solidFill>
                  <a:srgbClr val="741B47"/>
                </a:solidFill>
              </a:rPr>
              <a:t>D</a:t>
            </a:r>
            <a:r>
              <a:rPr lang="en-US" sz="2000" dirty="0"/>
              <a:t> takes 40 minutes</a:t>
            </a:r>
            <a:endParaRPr sz="2000" dirty="0"/>
          </a:p>
        </p:txBody>
      </p:sp>
      <p:sp>
        <p:nvSpPr>
          <p:cNvPr id="910" name="Google Shape;910;p70"/>
          <p:cNvSpPr txBox="1">
            <a:spLocks noGrp="1"/>
          </p:cNvSpPr>
          <p:nvPr>
            <p:ph type="body" idx="1"/>
          </p:nvPr>
        </p:nvSpPr>
        <p:spPr>
          <a:xfrm>
            <a:off x="338450" y="1312358"/>
            <a:ext cx="11513100" cy="14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At UZH the law students have been tasked with writing a legal essay about the philosophy of Swiss law. In order to write the essay, each student needs to read four different books on the subject, denoted as A, B, C and D (in this order).</a:t>
            </a: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11" name="Google Shape;911;p70"/>
          <p:cNvSpPr txBox="1"/>
          <p:nvPr/>
        </p:nvSpPr>
        <p:spPr>
          <a:xfrm>
            <a:off x="1432600" y="2936530"/>
            <a:ext cx="9435600" cy="1630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This exercise is created by Lasse </a:t>
            </a:r>
            <a:r>
              <a:rPr lang="en-US" sz="2400" b="1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Meinen</a:t>
            </a:r>
            <a:r>
              <a:rPr lang="en-US" sz="2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and is part of the unofficial VIS </a:t>
            </a:r>
            <a:r>
              <a:rPr lang="en-US" sz="2400" b="1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Prüfungsvorbereitungsworkshop</a:t>
            </a:r>
            <a:r>
              <a:rPr lang="en-US" sz="2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Scripts available at:</a:t>
            </a:r>
            <a:endParaRPr sz="2400" b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https://vis.ethz.ch/de/services/pvw-scripts/</a:t>
            </a:r>
            <a:endParaRPr sz="2400" b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F6612-9334-E8DF-52F3-9519DEDA4BA7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70970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7291738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number of times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increment()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called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801813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value of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shared 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5FB82-FDE2-5F8C-8FA8-D4954C53CDEC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1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918" name="Google Shape;918;p7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919" name="Google Shape;919;p71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Every student takes the exact same amount of time to read a book, concretely: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1) Reading book </a:t>
            </a:r>
            <a:r>
              <a:rPr lang="en-US" sz="2000" b="1" dirty="0">
                <a:solidFill>
                  <a:srgbClr val="ED7D31"/>
                </a:solidFill>
              </a:rPr>
              <a:t>A</a:t>
            </a:r>
            <a:r>
              <a:rPr lang="en-US" sz="2000" dirty="0"/>
              <a:t> takes 80 minutes 				3) Reading book </a:t>
            </a:r>
            <a:r>
              <a:rPr lang="en-US" sz="2000" b="1" dirty="0">
                <a:solidFill>
                  <a:srgbClr val="5B9BD5"/>
                </a:solidFill>
              </a:rPr>
              <a:t>C</a:t>
            </a:r>
            <a:r>
              <a:rPr lang="en-US" sz="2000" dirty="0"/>
              <a:t> takes 120 minutes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2) Reading book </a:t>
            </a:r>
            <a:r>
              <a:rPr lang="en-US" sz="2000" b="1" dirty="0">
                <a:solidFill>
                  <a:srgbClr val="70AD47"/>
                </a:solidFill>
              </a:rPr>
              <a:t>B</a:t>
            </a:r>
            <a:r>
              <a:rPr lang="en-US" sz="2000" dirty="0"/>
              <a:t> takes 40 minutes 				4) Reading book </a:t>
            </a:r>
            <a:r>
              <a:rPr lang="en-US" sz="2000" b="1" dirty="0">
                <a:solidFill>
                  <a:srgbClr val="741B47"/>
                </a:solidFill>
              </a:rPr>
              <a:t>D</a:t>
            </a:r>
            <a:r>
              <a:rPr lang="en-US" sz="2000" dirty="0"/>
              <a:t> takes 40 minutes</a:t>
            </a:r>
            <a:endParaRPr sz="2000" dirty="0"/>
          </a:p>
        </p:txBody>
      </p:sp>
      <p:sp>
        <p:nvSpPr>
          <p:cNvPr id="920" name="Google Shape;920;p71"/>
          <p:cNvSpPr txBox="1">
            <a:spLocks noGrp="1"/>
          </p:cNvSpPr>
          <p:nvPr>
            <p:ph type="body" idx="1"/>
          </p:nvPr>
        </p:nvSpPr>
        <p:spPr>
          <a:xfrm>
            <a:off x="338450" y="3633403"/>
            <a:ext cx="11513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Question 1:</a:t>
            </a:r>
            <a:r>
              <a:rPr lang="en-US" sz="2400" dirty="0"/>
              <a:t> Let’s assume all law students are a bit too competitive and don’t return any books before they’re done reading all of them. How long will it take for 4 students until all of them have started writing their essays?</a:t>
            </a:r>
            <a:endParaRPr sz="2400" dirty="0"/>
          </a:p>
        </p:txBody>
      </p:sp>
      <p:sp>
        <p:nvSpPr>
          <p:cNvPr id="921" name="Google Shape;921;p71"/>
          <p:cNvSpPr txBox="1">
            <a:spLocks noGrp="1"/>
          </p:cNvSpPr>
          <p:nvPr>
            <p:ph type="body" idx="1"/>
          </p:nvPr>
        </p:nvSpPr>
        <p:spPr>
          <a:xfrm>
            <a:off x="338450" y="1602178"/>
            <a:ext cx="11513100" cy="14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Over at UZH the law students have been tasked with writing a legal essay about the philosophy of Swiss law. In order to write the essay, each student needs to read four different books on the subject, denoted as A, B, C and D (in this order).</a:t>
            </a:r>
            <a:endParaRPr sz="24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08803-3603-35ED-2308-F1E39EF5BBB7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676318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2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928" name="Google Shape;928;p7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929" name="Google Shape;929;p72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Every student takes the exact same amount of time to read a book, concretely: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1) Reading book </a:t>
            </a:r>
            <a:r>
              <a:rPr lang="en-US" sz="2000" b="1" dirty="0">
                <a:solidFill>
                  <a:srgbClr val="ED7D31"/>
                </a:solidFill>
              </a:rPr>
              <a:t>A</a:t>
            </a:r>
            <a:r>
              <a:rPr lang="en-US" sz="2000" dirty="0"/>
              <a:t> takes 80 minutes 				3) Reading book </a:t>
            </a:r>
            <a:r>
              <a:rPr lang="en-US" sz="2000" b="1" dirty="0">
                <a:solidFill>
                  <a:srgbClr val="5B9BD5"/>
                </a:solidFill>
              </a:rPr>
              <a:t>C</a:t>
            </a:r>
            <a:r>
              <a:rPr lang="en-US" sz="2000" dirty="0"/>
              <a:t> takes 120 minutes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2) Reading book </a:t>
            </a:r>
            <a:r>
              <a:rPr lang="en-US" sz="2000" b="1" dirty="0">
                <a:solidFill>
                  <a:srgbClr val="70AD47"/>
                </a:solidFill>
              </a:rPr>
              <a:t>B</a:t>
            </a:r>
            <a:r>
              <a:rPr lang="en-US" sz="2000" dirty="0"/>
              <a:t> takes 40 minutes 				4) Reading book </a:t>
            </a:r>
            <a:r>
              <a:rPr lang="en-US" sz="2000" b="1" dirty="0">
                <a:solidFill>
                  <a:srgbClr val="741B47"/>
                </a:solidFill>
              </a:rPr>
              <a:t>D</a:t>
            </a:r>
            <a:r>
              <a:rPr lang="en-US" sz="2000" dirty="0"/>
              <a:t> takes 40 minutes</a:t>
            </a:r>
            <a:endParaRPr sz="2000" dirty="0"/>
          </a:p>
        </p:txBody>
      </p:sp>
      <p:sp>
        <p:nvSpPr>
          <p:cNvPr id="930" name="Google Shape;930;p72"/>
          <p:cNvSpPr txBox="1">
            <a:spLocks noGrp="1"/>
          </p:cNvSpPr>
          <p:nvPr>
            <p:ph type="body" idx="1"/>
          </p:nvPr>
        </p:nvSpPr>
        <p:spPr>
          <a:xfrm>
            <a:off x="338450" y="3633403"/>
            <a:ext cx="11513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Question 1:</a:t>
            </a:r>
            <a:r>
              <a:rPr lang="en-US" sz="2400" dirty="0"/>
              <a:t> Let’s assume all law students are a bit too competitive and don’t return any books before they’re done reading all of them. How long will it take for 4 students until all of them have started writing their essays?</a:t>
            </a:r>
            <a:endParaRPr sz="2400" dirty="0"/>
          </a:p>
        </p:txBody>
      </p:sp>
      <p:sp>
        <p:nvSpPr>
          <p:cNvPr id="931" name="Google Shape;931;p72"/>
          <p:cNvSpPr txBox="1"/>
          <p:nvPr/>
        </p:nvSpPr>
        <p:spPr>
          <a:xfrm>
            <a:off x="5788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2" name="Google Shape;932;p72"/>
          <p:cNvGrpSpPr/>
          <p:nvPr/>
        </p:nvGrpSpPr>
        <p:grpSpPr>
          <a:xfrm>
            <a:off x="2765800" y="1494750"/>
            <a:ext cx="1950900" cy="389100"/>
            <a:chOff x="2765800" y="1494750"/>
            <a:chExt cx="1950900" cy="389100"/>
          </a:xfrm>
        </p:grpSpPr>
        <p:sp>
          <p:nvSpPr>
            <p:cNvPr id="933" name="Google Shape;933;p72"/>
            <p:cNvSpPr/>
            <p:nvPr/>
          </p:nvSpPr>
          <p:spPr>
            <a:xfrm>
              <a:off x="2765800" y="1494750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2"/>
            <p:cNvSpPr/>
            <p:nvPr/>
          </p:nvSpPr>
          <p:spPr>
            <a:xfrm>
              <a:off x="3044500" y="1494750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2"/>
            <p:cNvSpPr/>
            <p:nvPr/>
          </p:nvSpPr>
          <p:spPr>
            <a:xfrm>
              <a:off x="3323200" y="1494750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2"/>
            <p:cNvSpPr/>
            <p:nvPr/>
          </p:nvSpPr>
          <p:spPr>
            <a:xfrm>
              <a:off x="3601900" y="14947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2"/>
            <p:cNvSpPr/>
            <p:nvPr/>
          </p:nvSpPr>
          <p:spPr>
            <a:xfrm>
              <a:off x="3880600" y="14947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2"/>
            <p:cNvSpPr/>
            <p:nvPr/>
          </p:nvSpPr>
          <p:spPr>
            <a:xfrm>
              <a:off x="4159300" y="14947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2"/>
            <p:cNvSpPr/>
            <p:nvPr/>
          </p:nvSpPr>
          <p:spPr>
            <a:xfrm>
              <a:off x="4438000" y="1494750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72"/>
          <p:cNvGrpSpPr/>
          <p:nvPr/>
        </p:nvGrpSpPr>
        <p:grpSpPr>
          <a:xfrm>
            <a:off x="4716700" y="2016850"/>
            <a:ext cx="1950900" cy="389100"/>
            <a:chOff x="4716700" y="2016850"/>
            <a:chExt cx="1950900" cy="389100"/>
          </a:xfrm>
        </p:grpSpPr>
        <p:sp>
          <p:nvSpPr>
            <p:cNvPr id="941" name="Google Shape;941;p72"/>
            <p:cNvSpPr/>
            <p:nvPr/>
          </p:nvSpPr>
          <p:spPr>
            <a:xfrm>
              <a:off x="4716700" y="2016850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2"/>
            <p:cNvSpPr/>
            <p:nvPr/>
          </p:nvSpPr>
          <p:spPr>
            <a:xfrm>
              <a:off x="4995400" y="2016850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2"/>
            <p:cNvSpPr/>
            <p:nvPr/>
          </p:nvSpPr>
          <p:spPr>
            <a:xfrm>
              <a:off x="5274100" y="2016850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2"/>
            <p:cNvSpPr/>
            <p:nvPr/>
          </p:nvSpPr>
          <p:spPr>
            <a:xfrm>
              <a:off x="5552800" y="20168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2"/>
            <p:cNvSpPr/>
            <p:nvPr/>
          </p:nvSpPr>
          <p:spPr>
            <a:xfrm>
              <a:off x="5831500" y="20168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2"/>
            <p:cNvSpPr/>
            <p:nvPr/>
          </p:nvSpPr>
          <p:spPr>
            <a:xfrm>
              <a:off x="6110200" y="20168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2"/>
            <p:cNvSpPr/>
            <p:nvPr/>
          </p:nvSpPr>
          <p:spPr>
            <a:xfrm>
              <a:off x="6388900" y="2016850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72"/>
          <p:cNvGrpSpPr/>
          <p:nvPr/>
        </p:nvGrpSpPr>
        <p:grpSpPr>
          <a:xfrm>
            <a:off x="6667600" y="2534825"/>
            <a:ext cx="1950900" cy="389100"/>
            <a:chOff x="6667600" y="2534825"/>
            <a:chExt cx="1950900" cy="389100"/>
          </a:xfrm>
        </p:grpSpPr>
        <p:sp>
          <p:nvSpPr>
            <p:cNvPr id="949" name="Google Shape;949;p72"/>
            <p:cNvSpPr/>
            <p:nvPr/>
          </p:nvSpPr>
          <p:spPr>
            <a:xfrm>
              <a:off x="6667600" y="2534825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2"/>
            <p:cNvSpPr/>
            <p:nvPr/>
          </p:nvSpPr>
          <p:spPr>
            <a:xfrm>
              <a:off x="6946300" y="2534825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2"/>
            <p:cNvSpPr/>
            <p:nvPr/>
          </p:nvSpPr>
          <p:spPr>
            <a:xfrm>
              <a:off x="7225000" y="2534825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2"/>
            <p:cNvSpPr/>
            <p:nvPr/>
          </p:nvSpPr>
          <p:spPr>
            <a:xfrm>
              <a:off x="7503700" y="2534825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2"/>
            <p:cNvSpPr/>
            <p:nvPr/>
          </p:nvSpPr>
          <p:spPr>
            <a:xfrm>
              <a:off x="7782400" y="2534825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2"/>
            <p:cNvSpPr/>
            <p:nvPr/>
          </p:nvSpPr>
          <p:spPr>
            <a:xfrm>
              <a:off x="8061100" y="2534825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2"/>
            <p:cNvSpPr/>
            <p:nvPr/>
          </p:nvSpPr>
          <p:spPr>
            <a:xfrm>
              <a:off x="8339800" y="2534825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72"/>
          <p:cNvGrpSpPr/>
          <p:nvPr/>
        </p:nvGrpSpPr>
        <p:grpSpPr>
          <a:xfrm>
            <a:off x="8618500" y="3087313"/>
            <a:ext cx="1950900" cy="389100"/>
            <a:chOff x="8618500" y="3087313"/>
            <a:chExt cx="1950900" cy="389100"/>
          </a:xfrm>
        </p:grpSpPr>
        <p:sp>
          <p:nvSpPr>
            <p:cNvPr id="957" name="Google Shape;957;p72"/>
            <p:cNvSpPr/>
            <p:nvPr/>
          </p:nvSpPr>
          <p:spPr>
            <a:xfrm>
              <a:off x="8618500" y="3087313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2"/>
            <p:cNvSpPr/>
            <p:nvPr/>
          </p:nvSpPr>
          <p:spPr>
            <a:xfrm>
              <a:off x="8897200" y="3087313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2"/>
            <p:cNvSpPr/>
            <p:nvPr/>
          </p:nvSpPr>
          <p:spPr>
            <a:xfrm>
              <a:off x="9175900" y="3087313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2"/>
            <p:cNvSpPr/>
            <p:nvPr/>
          </p:nvSpPr>
          <p:spPr>
            <a:xfrm>
              <a:off x="9454600" y="3087313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2"/>
            <p:cNvSpPr/>
            <p:nvPr/>
          </p:nvSpPr>
          <p:spPr>
            <a:xfrm>
              <a:off x="9733300" y="3087313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2"/>
            <p:cNvSpPr/>
            <p:nvPr/>
          </p:nvSpPr>
          <p:spPr>
            <a:xfrm>
              <a:off x="10012000" y="3087313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2"/>
            <p:cNvSpPr/>
            <p:nvPr/>
          </p:nvSpPr>
          <p:spPr>
            <a:xfrm>
              <a:off x="10290700" y="3087313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476;p73">
            <a:extLst>
              <a:ext uri="{FF2B5EF4-FFF2-40B4-BE49-F238E27FC236}">
                <a16:creationId xmlns:a16="http://schemas.microsoft.com/office/drawing/2014/main" id="{2EDC35EA-EB35-4126-B589-7945D5F4424B}"/>
              </a:ext>
            </a:extLst>
          </p:cNvPr>
          <p:cNvSpPr txBox="1"/>
          <p:nvPr/>
        </p:nvSpPr>
        <p:spPr>
          <a:xfrm>
            <a:off x="8933500" y="460950"/>
            <a:ext cx="30360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Total: 4 * 280 min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Latency: 280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Throughput: 1 per 280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1B250-91BC-CAC0-7F00-C7558626A1F3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8379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7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Library</a:t>
            </a:r>
            <a:endParaRPr dirty="0"/>
          </a:p>
        </p:txBody>
      </p:sp>
      <p:sp>
        <p:nvSpPr>
          <p:cNvPr id="970" name="Google Shape;970;p7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971" name="Google Shape;971;p73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Every student takes the exact same amount of time to read a book, concretely: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1) Reading book </a:t>
            </a:r>
            <a:r>
              <a:rPr lang="en-US" sz="2000" b="1" dirty="0">
                <a:solidFill>
                  <a:srgbClr val="ED7D31"/>
                </a:solidFill>
              </a:rPr>
              <a:t>A</a:t>
            </a:r>
            <a:r>
              <a:rPr lang="en-US" sz="2000" dirty="0"/>
              <a:t> takes 80 minutes 				3) Reading book </a:t>
            </a:r>
            <a:r>
              <a:rPr lang="en-US" sz="2000" b="1" dirty="0">
                <a:solidFill>
                  <a:srgbClr val="5B9BD5"/>
                </a:solidFill>
              </a:rPr>
              <a:t>C</a:t>
            </a:r>
            <a:r>
              <a:rPr lang="en-US" sz="2000" dirty="0"/>
              <a:t> takes 120 minutes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2) Reading book </a:t>
            </a:r>
            <a:r>
              <a:rPr lang="en-US" sz="2000" b="1" dirty="0">
                <a:solidFill>
                  <a:srgbClr val="70AD47"/>
                </a:solidFill>
              </a:rPr>
              <a:t>B</a:t>
            </a:r>
            <a:r>
              <a:rPr lang="en-US" sz="2000" dirty="0"/>
              <a:t> takes 40 minutes 				4) Reading book </a:t>
            </a:r>
            <a:r>
              <a:rPr lang="en-US" sz="2000" b="1" dirty="0">
                <a:solidFill>
                  <a:srgbClr val="741B47"/>
                </a:solidFill>
              </a:rPr>
              <a:t>D</a:t>
            </a:r>
            <a:r>
              <a:rPr lang="en-US" sz="2000" dirty="0"/>
              <a:t> takes 40 minutes</a:t>
            </a:r>
            <a:endParaRPr sz="2000" dirty="0"/>
          </a:p>
        </p:txBody>
      </p:sp>
      <p:sp>
        <p:nvSpPr>
          <p:cNvPr id="972" name="Google Shape;972;p73"/>
          <p:cNvSpPr txBox="1">
            <a:spLocks noGrp="1"/>
          </p:cNvSpPr>
          <p:nvPr>
            <p:ph type="body" idx="1"/>
          </p:nvPr>
        </p:nvSpPr>
        <p:spPr>
          <a:xfrm>
            <a:off x="338450" y="3633403"/>
            <a:ext cx="11513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Question 2:</a:t>
            </a:r>
            <a:r>
              <a:rPr lang="en-US" sz="2400" dirty="0"/>
              <a:t> The library introduces a ”one book at a time” policy, i.e., the students have to return a book before they can start on the next one. How long will it now take for 4 students until all of them have started writing their essays? </a:t>
            </a:r>
            <a:endParaRPr sz="2400" dirty="0"/>
          </a:p>
        </p:txBody>
      </p:sp>
      <p:sp>
        <p:nvSpPr>
          <p:cNvPr id="41" name="Google Shape;1487;p74">
            <a:extLst>
              <a:ext uri="{FF2B5EF4-FFF2-40B4-BE49-F238E27FC236}">
                <a16:creationId xmlns:a16="http://schemas.microsoft.com/office/drawing/2014/main" id="{8E9ECF68-75B9-4AC4-AED0-47799010CA4D}"/>
              </a:ext>
            </a:extLst>
          </p:cNvPr>
          <p:cNvSpPr txBox="1"/>
          <p:nvPr/>
        </p:nvSpPr>
        <p:spPr>
          <a:xfrm>
            <a:off x="488425" y="2304675"/>
            <a:ext cx="523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Draw diagrams, as seen before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11E410-DA53-3687-D046-A5E357B70631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42576823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7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970" name="Google Shape;970;p7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971" name="Google Shape;971;p73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Every student takes the exact same amount of time to read a book, concretely: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1) Reading book </a:t>
            </a:r>
            <a:r>
              <a:rPr lang="en-US" sz="2000" b="1" dirty="0">
                <a:solidFill>
                  <a:srgbClr val="ED7D31"/>
                </a:solidFill>
              </a:rPr>
              <a:t>A</a:t>
            </a:r>
            <a:r>
              <a:rPr lang="en-US" sz="2000" dirty="0"/>
              <a:t> takes 80 minutes 				3) Reading book </a:t>
            </a:r>
            <a:r>
              <a:rPr lang="en-US" sz="2000" b="1" dirty="0">
                <a:solidFill>
                  <a:srgbClr val="5B9BD5"/>
                </a:solidFill>
              </a:rPr>
              <a:t>C</a:t>
            </a:r>
            <a:r>
              <a:rPr lang="en-US" sz="2000" dirty="0"/>
              <a:t> takes 120 minutes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2) Reading book </a:t>
            </a:r>
            <a:r>
              <a:rPr lang="en-US" sz="2000" b="1" dirty="0">
                <a:solidFill>
                  <a:srgbClr val="70AD47"/>
                </a:solidFill>
              </a:rPr>
              <a:t>B</a:t>
            </a:r>
            <a:r>
              <a:rPr lang="en-US" sz="2000" dirty="0"/>
              <a:t> takes 40 minutes 				4) Reading book </a:t>
            </a:r>
            <a:r>
              <a:rPr lang="en-US" sz="2000" b="1" dirty="0">
                <a:solidFill>
                  <a:srgbClr val="741B47"/>
                </a:solidFill>
              </a:rPr>
              <a:t>D</a:t>
            </a:r>
            <a:r>
              <a:rPr lang="en-US" sz="2000" dirty="0"/>
              <a:t> takes 40 minutes</a:t>
            </a:r>
            <a:endParaRPr sz="2000" dirty="0"/>
          </a:p>
        </p:txBody>
      </p:sp>
      <p:sp>
        <p:nvSpPr>
          <p:cNvPr id="972" name="Google Shape;972;p73"/>
          <p:cNvSpPr txBox="1">
            <a:spLocks noGrp="1"/>
          </p:cNvSpPr>
          <p:nvPr>
            <p:ph type="body" idx="1"/>
          </p:nvPr>
        </p:nvSpPr>
        <p:spPr>
          <a:xfrm>
            <a:off x="338450" y="3633403"/>
            <a:ext cx="11513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Question 2:</a:t>
            </a:r>
            <a:r>
              <a:rPr lang="en-US" sz="2400" dirty="0"/>
              <a:t> The library introduces a ”one book at a time” policy, i.e., the students have to return a book before they can start on the next one. How long will it now take for 4 students until all of them have started writing their essays? </a:t>
            </a:r>
            <a:endParaRPr sz="2400" dirty="0"/>
          </a:p>
        </p:txBody>
      </p:sp>
      <p:sp>
        <p:nvSpPr>
          <p:cNvPr id="973" name="Google Shape;973;p73"/>
          <p:cNvSpPr txBox="1"/>
          <p:nvPr/>
        </p:nvSpPr>
        <p:spPr>
          <a:xfrm>
            <a:off x="5788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3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4" name="Google Shape;974;p73"/>
          <p:cNvGrpSpPr/>
          <p:nvPr/>
        </p:nvGrpSpPr>
        <p:grpSpPr>
          <a:xfrm>
            <a:off x="2765800" y="1494750"/>
            <a:ext cx="1950900" cy="389100"/>
            <a:chOff x="2765800" y="1494750"/>
            <a:chExt cx="1950900" cy="389100"/>
          </a:xfrm>
        </p:grpSpPr>
        <p:sp>
          <p:nvSpPr>
            <p:cNvPr id="975" name="Google Shape;975;p73"/>
            <p:cNvSpPr/>
            <p:nvPr/>
          </p:nvSpPr>
          <p:spPr>
            <a:xfrm>
              <a:off x="2765800" y="1494750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3"/>
            <p:cNvSpPr/>
            <p:nvPr/>
          </p:nvSpPr>
          <p:spPr>
            <a:xfrm>
              <a:off x="3044500" y="1494750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3"/>
            <p:cNvSpPr/>
            <p:nvPr/>
          </p:nvSpPr>
          <p:spPr>
            <a:xfrm>
              <a:off x="3323200" y="1494750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3"/>
            <p:cNvSpPr/>
            <p:nvPr/>
          </p:nvSpPr>
          <p:spPr>
            <a:xfrm>
              <a:off x="3601900" y="14947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3"/>
            <p:cNvSpPr/>
            <p:nvPr/>
          </p:nvSpPr>
          <p:spPr>
            <a:xfrm>
              <a:off x="3880600" y="14947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3"/>
            <p:cNvSpPr/>
            <p:nvPr/>
          </p:nvSpPr>
          <p:spPr>
            <a:xfrm>
              <a:off x="4159300" y="14947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3"/>
            <p:cNvSpPr/>
            <p:nvPr/>
          </p:nvSpPr>
          <p:spPr>
            <a:xfrm>
              <a:off x="4438000" y="1494750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73"/>
          <p:cNvGrpSpPr/>
          <p:nvPr/>
        </p:nvGrpSpPr>
        <p:grpSpPr>
          <a:xfrm>
            <a:off x="3323200" y="2028838"/>
            <a:ext cx="2229600" cy="389100"/>
            <a:chOff x="3323200" y="2028838"/>
            <a:chExt cx="2229600" cy="389100"/>
          </a:xfrm>
        </p:grpSpPr>
        <p:sp>
          <p:nvSpPr>
            <p:cNvPr id="983" name="Google Shape;983;p73"/>
            <p:cNvSpPr/>
            <p:nvPr/>
          </p:nvSpPr>
          <p:spPr>
            <a:xfrm>
              <a:off x="3323200" y="2028838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3"/>
            <p:cNvSpPr/>
            <p:nvPr/>
          </p:nvSpPr>
          <p:spPr>
            <a:xfrm>
              <a:off x="3601900" y="2028838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3"/>
            <p:cNvSpPr/>
            <p:nvPr/>
          </p:nvSpPr>
          <p:spPr>
            <a:xfrm>
              <a:off x="3880600" y="2028838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3"/>
            <p:cNvSpPr/>
            <p:nvPr/>
          </p:nvSpPr>
          <p:spPr>
            <a:xfrm>
              <a:off x="4438000" y="2028838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3"/>
            <p:cNvSpPr/>
            <p:nvPr/>
          </p:nvSpPr>
          <p:spPr>
            <a:xfrm>
              <a:off x="4716700" y="2028838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3"/>
            <p:cNvSpPr/>
            <p:nvPr/>
          </p:nvSpPr>
          <p:spPr>
            <a:xfrm>
              <a:off x="4995400" y="2028838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3"/>
            <p:cNvSpPr/>
            <p:nvPr/>
          </p:nvSpPr>
          <p:spPr>
            <a:xfrm>
              <a:off x="5274100" y="2028838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73"/>
          <p:cNvGrpSpPr/>
          <p:nvPr/>
        </p:nvGrpSpPr>
        <p:grpSpPr>
          <a:xfrm>
            <a:off x="3880600" y="2564063"/>
            <a:ext cx="2508300" cy="389100"/>
            <a:chOff x="3880600" y="2564063"/>
            <a:chExt cx="2508300" cy="389100"/>
          </a:xfrm>
        </p:grpSpPr>
        <p:sp>
          <p:nvSpPr>
            <p:cNvPr id="991" name="Google Shape;991;p73"/>
            <p:cNvSpPr/>
            <p:nvPr/>
          </p:nvSpPr>
          <p:spPr>
            <a:xfrm>
              <a:off x="3880600" y="2564063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3"/>
            <p:cNvSpPr/>
            <p:nvPr/>
          </p:nvSpPr>
          <p:spPr>
            <a:xfrm>
              <a:off x="4159300" y="2564063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3"/>
            <p:cNvSpPr/>
            <p:nvPr/>
          </p:nvSpPr>
          <p:spPr>
            <a:xfrm>
              <a:off x="4438000" y="2564063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3"/>
            <p:cNvSpPr/>
            <p:nvPr/>
          </p:nvSpPr>
          <p:spPr>
            <a:xfrm>
              <a:off x="5274100" y="2564063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3"/>
            <p:cNvSpPr/>
            <p:nvPr/>
          </p:nvSpPr>
          <p:spPr>
            <a:xfrm>
              <a:off x="5552800" y="2564063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3"/>
            <p:cNvSpPr/>
            <p:nvPr/>
          </p:nvSpPr>
          <p:spPr>
            <a:xfrm>
              <a:off x="5831500" y="2564063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3"/>
            <p:cNvSpPr/>
            <p:nvPr/>
          </p:nvSpPr>
          <p:spPr>
            <a:xfrm>
              <a:off x="6110200" y="2564063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73"/>
          <p:cNvGrpSpPr/>
          <p:nvPr/>
        </p:nvGrpSpPr>
        <p:grpSpPr>
          <a:xfrm>
            <a:off x="4438000" y="3098725"/>
            <a:ext cx="2787000" cy="389113"/>
            <a:chOff x="4438000" y="3098725"/>
            <a:chExt cx="2787000" cy="389113"/>
          </a:xfrm>
        </p:grpSpPr>
        <p:sp>
          <p:nvSpPr>
            <p:cNvPr id="999" name="Google Shape;999;p73"/>
            <p:cNvSpPr/>
            <p:nvPr/>
          </p:nvSpPr>
          <p:spPr>
            <a:xfrm>
              <a:off x="4438000" y="3098738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4716700" y="3098738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4995400" y="3098738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6110200" y="3098725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6388900" y="3098725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6667600" y="3098725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6946300" y="3098725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6" name="Google Shape;1006;p73"/>
          <p:cNvSpPr txBox="1"/>
          <p:nvPr/>
        </p:nvSpPr>
        <p:spPr>
          <a:xfrm>
            <a:off x="91281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Latency?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10A1B-8D88-8BBE-EA89-063F73598967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1083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73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970" name="Google Shape;970;p7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971" name="Google Shape;971;p73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Every student takes the exact same amount of time to read a book, concretely: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1) Reading book </a:t>
            </a:r>
            <a:r>
              <a:rPr lang="en-US" sz="2000" b="1" dirty="0">
                <a:solidFill>
                  <a:srgbClr val="ED7D31"/>
                </a:solidFill>
              </a:rPr>
              <a:t>A</a:t>
            </a:r>
            <a:r>
              <a:rPr lang="en-US" sz="2000" dirty="0"/>
              <a:t> takes 80 minutes 				3) Reading book </a:t>
            </a:r>
            <a:r>
              <a:rPr lang="en-US" sz="2000" b="1" dirty="0">
                <a:solidFill>
                  <a:srgbClr val="5B9BD5"/>
                </a:solidFill>
              </a:rPr>
              <a:t>C</a:t>
            </a:r>
            <a:r>
              <a:rPr lang="en-US" sz="2000" dirty="0"/>
              <a:t> takes 120 minutes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2) Reading book </a:t>
            </a:r>
            <a:r>
              <a:rPr lang="en-US" sz="2000" b="1" dirty="0">
                <a:solidFill>
                  <a:srgbClr val="70AD47"/>
                </a:solidFill>
              </a:rPr>
              <a:t>B</a:t>
            </a:r>
            <a:r>
              <a:rPr lang="en-US" sz="2000" dirty="0"/>
              <a:t> takes 40 minutes 				4) Reading book </a:t>
            </a:r>
            <a:r>
              <a:rPr lang="en-US" sz="2000" b="1" dirty="0">
                <a:solidFill>
                  <a:srgbClr val="741B47"/>
                </a:solidFill>
              </a:rPr>
              <a:t>D</a:t>
            </a:r>
            <a:r>
              <a:rPr lang="en-US" sz="2000" dirty="0"/>
              <a:t> takes 40 minutes</a:t>
            </a:r>
            <a:endParaRPr sz="2000" dirty="0"/>
          </a:p>
        </p:txBody>
      </p:sp>
      <p:sp>
        <p:nvSpPr>
          <p:cNvPr id="972" name="Google Shape;972;p73"/>
          <p:cNvSpPr txBox="1">
            <a:spLocks noGrp="1"/>
          </p:cNvSpPr>
          <p:nvPr>
            <p:ph type="body" idx="1"/>
          </p:nvPr>
        </p:nvSpPr>
        <p:spPr>
          <a:xfrm>
            <a:off x="338450" y="3633403"/>
            <a:ext cx="11513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Question 2:</a:t>
            </a:r>
            <a:r>
              <a:rPr lang="en-US" sz="2400" dirty="0"/>
              <a:t> The library introduces a ”one book at a time” policy, i.e., the students have to return a book before they can start on the next one. How long will it now take for 4 students until all of them have started writing their essays? </a:t>
            </a:r>
            <a:endParaRPr sz="2400" dirty="0"/>
          </a:p>
        </p:txBody>
      </p:sp>
      <p:sp>
        <p:nvSpPr>
          <p:cNvPr id="973" name="Google Shape;973;p73"/>
          <p:cNvSpPr txBox="1"/>
          <p:nvPr/>
        </p:nvSpPr>
        <p:spPr>
          <a:xfrm>
            <a:off x="5788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3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4" name="Google Shape;974;p73"/>
          <p:cNvGrpSpPr/>
          <p:nvPr/>
        </p:nvGrpSpPr>
        <p:grpSpPr>
          <a:xfrm>
            <a:off x="2765800" y="1494750"/>
            <a:ext cx="1950900" cy="389100"/>
            <a:chOff x="2765800" y="1494750"/>
            <a:chExt cx="1950900" cy="389100"/>
          </a:xfrm>
        </p:grpSpPr>
        <p:sp>
          <p:nvSpPr>
            <p:cNvPr id="975" name="Google Shape;975;p73"/>
            <p:cNvSpPr/>
            <p:nvPr/>
          </p:nvSpPr>
          <p:spPr>
            <a:xfrm>
              <a:off x="2765800" y="1494750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3"/>
            <p:cNvSpPr/>
            <p:nvPr/>
          </p:nvSpPr>
          <p:spPr>
            <a:xfrm>
              <a:off x="3044500" y="1494750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3"/>
            <p:cNvSpPr/>
            <p:nvPr/>
          </p:nvSpPr>
          <p:spPr>
            <a:xfrm>
              <a:off x="3323200" y="1494750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3"/>
            <p:cNvSpPr/>
            <p:nvPr/>
          </p:nvSpPr>
          <p:spPr>
            <a:xfrm>
              <a:off x="3601900" y="14947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3"/>
            <p:cNvSpPr/>
            <p:nvPr/>
          </p:nvSpPr>
          <p:spPr>
            <a:xfrm>
              <a:off x="3880600" y="14947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3"/>
            <p:cNvSpPr/>
            <p:nvPr/>
          </p:nvSpPr>
          <p:spPr>
            <a:xfrm>
              <a:off x="4159300" y="1494750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3"/>
            <p:cNvSpPr/>
            <p:nvPr/>
          </p:nvSpPr>
          <p:spPr>
            <a:xfrm>
              <a:off x="4438000" y="1494750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73"/>
          <p:cNvGrpSpPr/>
          <p:nvPr/>
        </p:nvGrpSpPr>
        <p:grpSpPr>
          <a:xfrm>
            <a:off x="3323200" y="2028838"/>
            <a:ext cx="2229600" cy="389100"/>
            <a:chOff x="3323200" y="2028838"/>
            <a:chExt cx="2229600" cy="389100"/>
          </a:xfrm>
        </p:grpSpPr>
        <p:sp>
          <p:nvSpPr>
            <p:cNvPr id="983" name="Google Shape;983;p73"/>
            <p:cNvSpPr/>
            <p:nvPr/>
          </p:nvSpPr>
          <p:spPr>
            <a:xfrm>
              <a:off x="3323200" y="2028838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3"/>
            <p:cNvSpPr/>
            <p:nvPr/>
          </p:nvSpPr>
          <p:spPr>
            <a:xfrm>
              <a:off x="3601900" y="2028838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3"/>
            <p:cNvSpPr/>
            <p:nvPr/>
          </p:nvSpPr>
          <p:spPr>
            <a:xfrm>
              <a:off x="3880600" y="2028838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3"/>
            <p:cNvSpPr/>
            <p:nvPr/>
          </p:nvSpPr>
          <p:spPr>
            <a:xfrm>
              <a:off x="4438000" y="2028838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3"/>
            <p:cNvSpPr/>
            <p:nvPr/>
          </p:nvSpPr>
          <p:spPr>
            <a:xfrm>
              <a:off x="4716700" y="2028838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3"/>
            <p:cNvSpPr/>
            <p:nvPr/>
          </p:nvSpPr>
          <p:spPr>
            <a:xfrm>
              <a:off x="4995400" y="2028838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3"/>
            <p:cNvSpPr/>
            <p:nvPr/>
          </p:nvSpPr>
          <p:spPr>
            <a:xfrm>
              <a:off x="5274100" y="2028838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73"/>
          <p:cNvGrpSpPr/>
          <p:nvPr/>
        </p:nvGrpSpPr>
        <p:grpSpPr>
          <a:xfrm>
            <a:off x="3880600" y="2564063"/>
            <a:ext cx="2508300" cy="389100"/>
            <a:chOff x="3880600" y="2564063"/>
            <a:chExt cx="2508300" cy="389100"/>
          </a:xfrm>
        </p:grpSpPr>
        <p:sp>
          <p:nvSpPr>
            <p:cNvPr id="991" name="Google Shape;991;p73"/>
            <p:cNvSpPr/>
            <p:nvPr/>
          </p:nvSpPr>
          <p:spPr>
            <a:xfrm>
              <a:off x="3880600" y="2564063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3"/>
            <p:cNvSpPr/>
            <p:nvPr/>
          </p:nvSpPr>
          <p:spPr>
            <a:xfrm>
              <a:off x="4159300" y="2564063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3"/>
            <p:cNvSpPr/>
            <p:nvPr/>
          </p:nvSpPr>
          <p:spPr>
            <a:xfrm>
              <a:off x="4438000" y="2564063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3"/>
            <p:cNvSpPr/>
            <p:nvPr/>
          </p:nvSpPr>
          <p:spPr>
            <a:xfrm>
              <a:off x="5274100" y="2564063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3"/>
            <p:cNvSpPr/>
            <p:nvPr/>
          </p:nvSpPr>
          <p:spPr>
            <a:xfrm>
              <a:off x="5552800" y="2564063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3"/>
            <p:cNvSpPr/>
            <p:nvPr/>
          </p:nvSpPr>
          <p:spPr>
            <a:xfrm>
              <a:off x="5831500" y="2564063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3"/>
            <p:cNvSpPr/>
            <p:nvPr/>
          </p:nvSpPr>
          <p:spPr>
            <a:xfrm>
              <a:off x="6110200" y="2564063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73"/>
          <p:cNvGrpSpPr/>
          <p:nvPr/>
        </p:nvGrpSpPr>
        <p:grpSpPr>
          <a:xfrm>
            <a:off x="4438000" y="3098725"/>
            <a:ext cx="2787000" cy="389113"/>
            <a:chOff x="4438000" y="3098725"/>
            <a:chExt cx="2787000" cy="389113"/>
          </a:xfrm>
        </p:grpSpPr>
        <p:sp>
          <p:nvSpPr>
            <p:cNvPr id="999" name="Google Shape;999;p73"/>
            <p:cNvSpPr/>
            <p:nvPr/>
          </p:nvSpPr>
          <p:spPr>
            <a:xfrm>
              <a:off x="4438000" y="3098738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4716700" y="3098738"/>
              <a:ext cx="278700" cy="3891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4995400" y="3098738"/>
              <a:ext cx="278700" cy="3891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6110200" y="3098725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6388900" y="3098725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6667600" y="3098725"/>
              <a:ext cx="278700" cy="3891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6946300" y="3098725"/>
              <a:ext cx="278700" cy="389100"/>
            </a:xfrm>
            <a:prstGeom prst="rect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6" name="Google Shape;1006;p73"/>
          <p:cNvSpPr txBox="1"/>
          <p:nvPr/>
        </p:nvSpPr>
        <p:spPr>
          <a:xfrm>
            <a:off x="91281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Latency?</a:t>
            </a:r>
            <a:endParaRPr/>
          </a:p>
        </p:txBody>
      </p:sp>
      <p:sp>
        <p:nvSpPr>
          <p:cNvPr id="1007" name="Google Shape;1007;p73"/>
          <p:cNvSpPr txBox="1"/>
          <p:nvPr/>
        </p:nvSpPr>
        <p:spPr>
          <a:xfrm>
            <a:off x="90370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A4B26-62B4-9AC7-CED6-B85172A84546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924545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74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1014" name="Google Shape;1014;p7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1015" name="Google Shape;1015;p74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Every student takes the exact same amount of time to read a book, concretely: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1) Reading book </a:t>
            </a:r>
            <a:r>
              <a:rPr lang="en-US" sz="2000" b="1" dirty="0">
                <a:solidFill>
                  <a:srgbClr val="ED7D31"/>
                </a:solidFill>
              </a:rPr>
              <a:t>A</a:t>
            </a:r>
            <a:r>
              <a:rPr lang="en-US" sz="2000" dirty="0"/>
              <a:t> takes 80 minutes 				3) Reading book </a:t>
            </a:r>
            <a:r>
              <a:rPr lang="en-US" sz="2000" b="1" dirty="0">
                <a:solidFill>
                  <a:srgbClr val="5B9BD5"/>
                </a:solidFill>
              </a:rPr>
              <a:t>C</a:t>
            </a:r>
            <a:r>
              <a:rPr lang="en-US" sz="2000" dirty="0"/>
              <a:t> takes 120 minutes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2) Reading book </a:t>
            </a:r>
            <a:r>
              <a:rPr lang="en-US" sz="2000" b="1" dirty="0">
                <a:solidFill>
                  <a:srgbClr val="70AD47"/>
                </a:solidFill>
              </a:rPr>
              <a:t>B</a:t>
            </a:r>
            <a:r>
              <a:rPr lang="en-US" sz="2000" dirty="0"/>
              <a:t> takes 40 minutes 				4) Reading book </a:t>
            </a:r>
            <a:r>
              <a:rPr lang="en-US" sz="2000" b="1" dirty="0">
                <a:solidFill>
                  <a:srgbClr val="741B47"/>
                </a:solidFill>
              </a:rPr>
              <a:t>D</a:t>
            </a:r>
            <a:r>
              <a:rPr lang="en-US" sz="2000" dirty="0"/>
              <a:t> takes 40 minutes</a:t>
            </a:r>
            <a:endParaRPr sz="2000" dirty="0"/>
          </a:p>
        </p:txBody>
      </p:sp>
      <p:sp>
        <p:nvSpPr>
          <p:cNvPr id="1016" name="Google Shape;1016;p74"/>
          <p:cNvSpPr txBox="1">
            <a:spLocks noGrp="1"/>
          </p:cNvSpPr>
          <p:nvPr>
            <p:ph type="body" idx="1"/>
          </p:nvPr>
        </p:nvSpPr>
        <p:spPr>
          <a:xfrm>
            <a:off x="338450" y="3633403"/>
            <a:ext cx="11513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Question 2:</a:t>
            </a:r>
            <a:r>
              <a:rPr lang="en-US" sz="2400" dirty="0"/>
              <a:t> The library introduces a ”one book at a time” policy, i.e., the students have to return a book before they can start on the next one. How long will it now take for 4 students until all of them have started writing their essays? </a:t>
            </a:r>
            <a:endParaRPr sz="2400" dirty="0"/>
          </a:p>
        </p:txBody>
      </p:sp>
      <p:sp>
        <p:nvSpPr>
          <p:cNvPr id="1017" name="Google Shape;1017;p74"/>
          <p:cNvSpPr/>
          <p:nvPr/>
        </p:nvSpPr>
        <p:spPr>
          <a:xfrm>
            <a:off x="27658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74"/>
          <p:cNvSpPr txBox="1"/>
          <p:nvPr/>
        </p:nvSpPr>
        <p:spPr>
          <a:xfrm>
            <a:off x="5788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74"/>
          <p:cNvSpPr/>
          <p:nvPr/>
        </p:nvSpPr>
        <p:spPr>
          <a:xfrm>
            <a:off x="30445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74"/>
          <p:cNvSpPr/>
          <p:nvPr/>
        </p:nvSpPr>
        <p:spPr>
          <a:xfrm>
            <a:off x="3323200" y="1494750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74"/>
          <p:cNvSpPr/>
          <p:nvPr/>
        </p:nvSpPr>
        <p:spPr>
          <a:xfrm>
            <a:off x="36019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74"/>
          <p:cNvSpPr/>
          <p:nvPr/>
        </p:nvSpPr>
        <p:spPr>
          <a:xfrm>
            <a:off x="38806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74"/>
          <p:cNvSpPr/>
          <p:nvPr/>
        </p:nvSpPr>
        <p:spPr>
          <a:xfrm>
            <a:off x="41593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74"/>
          <p:cNvSpPr/>
          <p:nvPr/>
        </p:nvSpPr>
        <p:spPr>
          <a:xfrm>
            <a:off x="4438000" y="1494750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74"/>
          <p:cNvSpPr/>
          <p:nvPr/>
        </p:nvSpPr>
        <p:spPr>
          <a:xfrm>
            <a:off x="33232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74"/>
          <p:cNvSpPr/>
          <p:nvPr/>
        </p:nvSpPr>
        <p:spPr>
          <a:xfrm>
            <a:off x="36019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74"/>
          <p:cNvSpPr/>
          <p:nvPr/>
        </p:nvSpPr>
        <p:spPr>
          <a:xfrm>
            <a:off x="3880600" y="20288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74"/>
          <p:cNvSpPr/>
          <p:nvPr/>
        </p:nvSpPr>
        <p:spPr>
          <a:xfrm>
            <a:off x="44380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74"/>
          <p:cNvSpPr/>
          <p:nvPr/>
        </p:nvSpPr>
        <p:spPr>
          <a:xfrm>
            <a:off x="47167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74"/>
          <p:cNvSpPr/>
          <p:nvPr/>
        </p:nvSpPr>
        <p:spPr>
          <a:xfrm>
            <a:off x="49954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74"/>
          <p:cNvSpPr/>
          <p:nvPr/>
        </p:nvSpPr>
        <p:spPr>
          <a:xfrm>
            <a:off x="5274100" y="2028838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74"/>
          <p:cNvSpPr/>
          <p:nvPr/>
        </p:nvSpPr>
        <p:spPr>
          <a:xfrm>
            <a:off x="38806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74"/>
          <p:cNvSpPr/>
          <p:nvPr/>
        </p:nvSpPr>
        <p:spPr>
          <a:xfrm>
            <a:off x="41593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74"/>
          <p:cNvSpPr/>
          <p:nvPr/>
        </p:nvSpPr>
        <p:spPr>
          <a:xfrm>
            <a:off x="4438000" y="2564063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74"/>
          <p:cNvSpPr/>
          <p:nvPr/>
        </p:nvSpPr>
        <p:spPr>
          <a:xfrm>
            <a:off x="52741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74"/>
          <p:cNvSpPr/>
          <p:nvPr/>
        </p:nvSpPr>
        <p:spPr>
          <a:xfrm>
            <a:off x="55528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74"/>
          <p:cNvSpPr/>
          <p:nvPr/>
        </p:nvSpPr>
        <p:spPr>
          <a:xfrm>
            <a:off x="58315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74"/>
          <p:cNvSpPr/>
          <p:nvPr/>
        </p:nvSpPr>
        <p:spPr>
          <a:xfrm>
            <a:off x="6110200" y="2564063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74"/>
          <p:cNvSpPr/>
          <p:nvPr/>
        </p:nvSpPr>
        <p:spPr>
          <a:xfrm>
            <a:off x="44380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74"/>
          <p:cNvSpPr/>
          <p:nvPr/>
        </p:nvSpPr>
        <p:spPr>
          <a:xfrm>
            <a:off x="47167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74"/>
          <p:cNvSpPr/>
          <p:nvPr/>
        </p:nvSpPr>
        <p:spPr>
          <a:xfrm>
            <a:off x="4995400" y="30987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74"/>
          <p:cNvSpPr/>
          <p:nvPr/>
        </p:nvSpPr>
        <p:spPr>
          <a:xfrm>
            <a:off x="61102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74"/>
          <p:cNvSpPr/>
          <p:nvPr/>
        </p:nvSpPr>
        <p:spPr>
          <a:xfrm>
            <a:off x="63889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74"/>
          <p:cNvSpPr/>
          <p:nvPr/>
        </p:nvSpPr>
        <p:spPr>
          <a:xfrm>
            <a:off x="66676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74"/>
          <p:cNvSpPr/>
          <p:nvPr/>
        </p:nvSpPr>
        <p:spPr>
          <a:xfrm>
            <a:off x="6946300" y="3098725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74"/>
          <p:cNvSpPr txBox="1"/>
          <p:nvPr/>
        </p:nvSpPr>
        <p:spPr>
          <a:xfrm>
            <a:off x="91281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Latency?</a:t>
            </a:r>
            <a:endParaRPr/>
          </a:p>
        </p:txBody>
      </p:sp>
      <p:sp>
        <p:nvSpPr>
          <p:cNvPr id="1047" name="Google Shape;1047;p74"/>
          <p:cNvSpPr txBox="1"/>
          <p:nvPr/>
        </p:nvSpPr>
        <p:spPr>
          <a:xfrm>
            <a:off x="90370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280 min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320 min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360 min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min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74"/>
          <p:cNvSpPr txBox="1"/>
          <p:nvPr/>
        </p:nvSpPr>
        <p:spPr>
          <a:xfrm>
            <a:off x="2618250" y="244650"/>
            <a:ext cx="6955500" cy="1067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For this pipeline, latency makes sense only if asked for a particular student, not for the whole pipeline.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04B19-6D87-09CE-1CA6-DBFEC981F47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549310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75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1055" name="Google Shape;1055;p7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1056" name="Google Shape;1056;p75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Every student takes the exact same amount of time to read a book, concretely: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1) Reading book </a:t>
            </a:r>
            <a:r>
              <a:rPr lang="en-US" sz="2000" b="1" dirty="0">
                <a:solidFill>
                  <a:srgbClr val="ED7D31"/>
                </a:solidFill>
              </a:rPr>
              <a:t>A</a:t>
            </a:r>
            <a:r>
              <a:rPr lang="en-US" sz="2000" dirty="0"/>
              <a:t> takes 80 minutes 				3) Reading book </a:t>
            </a:r>
            <a:r>
              <a:rPr lang="en-US" sz="2000" b="1" dirty="0">
                <a:solidFill>
                  <a:srgbClr val="5B9BD5"/>
                </a:solidFill>
              </a:rPr>
              <a:t>C</a:t>
            </a:r>
            <a:r>
              <a:rPr lang="en-US" sz="2000" dirty="0"/>
              <a:t> takes 120 minutes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2) Reading book </a:t>
            </a:r>
            <a:r>
              <a:rPr lang="en-US" sz="2000" b="1" dirty="0">
                <a:solidFill>
                  <a:srgbClr val="70AD47"/>
                </a:solidFill>
              </a:rPr>
              <a:t>B</a:t>
            </a:r>
            <a:r>
              <a:rPr lang="en-US" sz="2000" dirty="0"/>
              <a:t> takes 40 minutes 				4) Reading book </a:t>
            </a:r>
            <a:r>
              <a:rPr lang="en-US" sz="2000" b="1" dirty="0">
                <a:solidFill>
                  <a:srgbClr val="741B47"/>
                </a:solidFill>
              </a:rPr>
              <a:t>D</a:t>
            </a:r>
            <a:r>
              <a:rPr lang="en-US" sz="2000" dirty="0"/>
              <a:t> takes 40 minutes</a:t>
            </a:r>
            <a:endParaRPr sz="2000" dirty="0"/>
          </a:p>
        </p:txBody>
      </p:sp>
      <p:sp>
        <p:nvSpPr>
          <p:cNvPr id="1057" name="Google Shape;1057;p75"/>
          <p:cNvSpPr txBox="1">
            <a:spLocks noGrp="1"/>
          </p:cNvSpPr>
          <p:nvPr>
            <p:ph type="body" idx="1"/>
          </p:nvPr>
        </p:nvSpPr>
        <p:spPr>
          <a:xfrm>
            <a:off x="338450" y="3633403"/>
            <a:ext cx="11513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Question 2:</a:t>
            </a:r>
            <a:r>
              <a:rPr lang="en-US" sz="2400" dirty="0"/>
              <a:t> The library introduces a ”one book at a time” policy, i.e., the students have to return a book before they can start on the next one. How long will it now take for 4 students until all of them have started writing their essays? </a:t>
            </a:r>
            <a:endParaRPr sz="2400" dirty="0"/>
          </a:p>
        </p:txBody>
      </p:sp>
      <p:sp>
        <p:nvSpPr>
          <p:cNvPr id="1058" name="Google Shape;1058;p75"/>
          <p:cNvSpPr/>
          <p:nvPr/>
        </p:nvSpPr>
        <p:spPr>
          <a:xfrm>
            <a:off x="27658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75"/>
          <p:cNvSpPr txBox="1"/>
          <p:nvPr/>
        </p:nvSpPr>
        <p:spPr>
          <a:xfrm>
            <a:off x="5788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75"/>
          <p:cNvSpPr/>
          <p:nvPr/>
        </p:nvSpPr>
        <p:spPr>
          <a:xfrm>
            <a:off x="30445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75"/>
          <p:cNvSpPr/>
          <p:nvPr/>
        </p:nvSpPr>
        <p:spPr>
          <a:xfrm>
            <a:off x="3323200" y="1494750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75"/>
          <p:cNvSpPr/>
          <p:nvPr/>
        </p:nvSpPr>
        <p:spPr>
          <a:xfrm>
            <a:off x="36019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75"/>
          <p:cNvSpPr/>
          <p:nvPr/>
        </p:nvSpPr>
        <p:spPr>
          <a:xfrm>
            <a:off x="38806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75"/>
          <p:cNvSpPr/>
          <p:nvPr/>
        </p:nvSpPr>
        <p:spPr>
          <a:xfrm>
            <a:off x="41593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75"/>
          <p:cNvSpPr/>
          <p:nvPr/>
        </p:nvSpPr>
        <p:spPr>
          <a:xfrm>
            <a:off x="4438000" y="1494750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75"/>
          <p:cNvSpPr/>
          <p:nvPr/>
        </p:nvSpPr>
        <p:spPr>
          <a:xfrm>
            <a:off x="33232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75"/>
          <p:cNvSpPr/>
          <p:nvPr/>
        </p:nvSpPr>
        <p:spPr>
          <a:xfrm>
            <a:off x="36019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75"/>
          <p:cNvSpPr/>
          <p:nvPr/>
        </p:nvSpPr>
        <p:spPr>
          <a:xfrm>
            <a:off x="3880600" y="20288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75"/>
          <p:cNvSpPr/>
          <p:nvPr/>
        </p:nvSpPr>
        <p:spPr>
          <a:xfrm>
            <a:off x="44380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75"/>
          <p:cNvSpPr/>
          <p:nvPr/>
        </p:nvSpPr>
        <p:spPr>
          <a:xfrm>
            <a:off x="47167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75"/>
          <p:cNvSpPr/>
          <p:nvPr/>
        </p:nvSpPr>
        <p:spPr>
          <a:xfrm>
            <a:off x="49954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75"/>
          <p:cNvSpPr/>
          <p:nvPr/>
        </p:nvSpPr>
        <p:spPr>
          <a:xfrm>
            <a:off x="5274100" y="2028838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75"/>
          <p:cNvSpPr/>
          <p:nvPr/>
        </p:nvSpPr>
        <p:spPr>
          <a:xfrm>
            <a:off x="38806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75"/>
          <p:cNvSpPr/>
          <p:nvPr/>
        </p:nvSpPr>
        <p:spPr>
          <a:xfrm>
            <a:off x="41593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75"/>
          <p:cNvSpPr/>
          <p:nvPr/>
        </p:nvSpPr>
        <p:spPr>
          <a:xfrm>
            <a:off x="4438000" y="2564063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75"/>
          <p:cNvSpPr/>
          <p:nvPr/>
        </p:nvSpPr>
        <p:spPr>
          <a:xfrm>
            <a:off x="52741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75"/>
          <p:cNvSpPr/>
          <p:nvPr/>
        </p:nvSpPr>
        <p:spPr>
          <a:xfrm>
            <a:off x="55528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75"/>
          <p:cNvSpPr/>
          <p:nvPr/>
        </p:nvSpPr>
        <p:spPr>
          <a:xfrm>
            <a:off x="58315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75"/>
          <p:cNvSpPr/>
          <p:nvPr/>
        </p:nvSpPr>
        <p:spPr>
          <a:xfrm>
            <a:off x="6110200" y="2564063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75"/>
          <p:cNvSpPr/>
          <p:nvPr/>
        </p:nvSpPr>
        <p:spPr>
          <a:xfrm>
            <a:off x="44380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75"/>
          <p:cNvSpPr/>
          <p:nvPr/>
        </p:nvSpPr>
        <p:spPr>
          <a:xfrm>
            <a:off x="47167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75"/>
          <p:cNvSpPr/>
          <p:nvPr/>
        </p:nvSpPr>
        <p:spPr>
          <a:xfrm>
            <a:off x="4995400" y="30987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75"/>
          <p:cNvSpPr/>
          <p:nvPr/>
        </p:nvSpPr>
        <p:spPr>
          <a:xfrm>
            <a:off x="61102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75"/>
          <p:cNvSpPr/>
          <p:nvPr/>
        </p:nvSpPr>
        <p:spPr>
          <a:xfrm>
            <a:off x="63889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75"/>
          <p:cNvSpPr/>
          <p:nvPr/>
        </p:nvSpPr>
        <p:spPr>
          <a:xfrm>
            <a:off x="66676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75"/>
          <p:cNvSpPr/>
          <p:nvPr/>
        </p:nvSpPr>
        <p:spPr>
          <a:xfrm>
            <a:off x="6946300" y="3098725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75"/>
          <p:cNvSpPr txBox="1"/>
          <p:nvPr/>
        </p:nvSpPr>
        <p:spPr>
          <a:xfrm>
            <a:off x="91281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Latency?</a:t>
            </a:r>
            <a:endParaRPr/>
          </a:p>
        </p:txBody>
      </p:sp>
      <p:sp>
        <p:nvSpPr>
          <p:cNvPr id="1088" name="Google Shape;1088;p75"/>
          <p:cNvSpPr txBox="1"/>
          <p:nvPr/>
        </p:nvSpPr>
        <p:spPr>
          <a:xfrm>
            <a:off x="90370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min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75"/>
          <p:cNvSpPr txBox="1"/>
          <p:nvPr/>
        </p:nvSpPr>
        <p:spPr>
          <a:xfrm>
            <a:off x="73755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Throughput?</a:t>
            </a:r>
            <a:endParaRPr dirty="0"/>
          </a:p>
        </p:txBody>
      </p:sp>
      <p:sp>
        <p:nvSpPr>
          <p:cNvPr id="1091" name="Google Shape;1091;p75"/>
          <p:cNvSpPr txBox="1"/>
          <p:nvPr/>
        </p:nvSpPr>
        <p:spPr>
          <a:xfrm>
            <a:off x="53943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Balanced?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F008C-0BCE-64BC-9C40-15E4BB0F973F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9570556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75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</a:p>
        </p:txBody>
      </p:sp>
      <p:sp>
        <p:nvSpPr>
          <p:cNvPr id="1055" name="Google Shape;1055;p7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 lang="en-US"/>
          </a:p>
        </p:txBody>
      </p:sp>
      <p:sp>
        <p:nvSpPr>
          <p:cNvPr id="1056" name="Google Shape;1056;p75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Every student takes the exact same amount of time to read a book, concretely: 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1) Reading book </a:t>
            </a:r>
            <a:r>
              <a:rPr lang="en-US" sz="2000" b="1">
                <a:solidFill>
                  <a:srgbClr val="ED7D31"/>
                </a:solidFill>
              </a:rPr>
              <a:t>A</a:t>
            </a:r>
            <a:r>
              <a:rPr lang="en-US" sz="2000"/>
              <a:t> takes 80 minutes 				3) Reading book </a:t>
            </a:r>
            <a:r>
              <a:rPr lang="en-US" sz="2000" b="1">
                <a:solidFill>
                  <a:srgbClr val="5B9BD5"/>
                </a:solidFill>
              </a:rPr>
              <a:t>C</a:t>
            </a:r>
            <a:r>
              <a:rPr lang="en-US" sz="2000"/>
              <a:t> takes 120 minutes 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2) Reading book </a:t>
            </a:r>
            <a:r>
              <a:rPr lang="en-US" sz="2000" b="1">
                <a:solidFill>
                  <a:srgbClr val="70AD47"/>
                </a:solidFill>
              </a:rPr>
              <a:t>B</a:t>
            </a:r>
            <a:r>
              <a:rPr lang="en-US" sz="2000"/>
              <a:t> takes 40 minutes 				4) Reading book </a:t>
            </a:r>
            <a:r>
              <a:rPr lang="en-US" sz="2000" b="1">
                <a:solidFill>
                  <a:srgbClr val="741B47"/>
                </a:solidFill>
              </a:rPr>
              <a:t>D</a:t>
            </a:r>
            <a:r>
              <a:rPr lang="en-US" sz="2000"/>
              <a:t> takes 40 minutes</a:t>
            </a:r>
          </a:p>
        </p:txBody>
      </p:sp>
      <p:sp>
        <p:nvSpPr>
          <p:cNvPr id="1057" name="Google Shape;1057;p75"/>
          <p:cNvSpPr txBox="1">
            <a:spLocks noGrp="1"/>
          </p:cNvSpPr>
          <p:nvPr>
            <p:ph type="body" idx="1"/>
          </p:nvPr>
        </p:nvSpPr>
        <p:spPr>
          <a:xfrm>
            <a:off x="338450" y="3633403"/>
            <a:ext cx="11513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Question 2:</a:t>
            </a:r>
            <a:r>
              <a:rPr lang="en-US" sz="2400"/>
              <a:t> The library introduces a ”one book at a time” policy, i.e., the students have to return a book before they can start on the next one. How long will it now take for 4 students until all of them have started writing their essays? </a:t>
            </a:r>
          </a:p>
        </p:txBody>
      </p:sp>
      <p:sp>
        <p:nvSpPr>
          <p:cNvPr id="1058" name="Google Shape;1058;p75"/>
          <p:cNvSpPr/>
          <p:nvPr/>
        </p:nvSpPr>
        <p:spPr>
          <a:xfrm>
            <a:off x="27658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59" name="Google Shape;1059;p75"/>
          <p:cNvSpPr txBox="1"/>
          <p:nvPr/>
        </p:nvSpPr>
        <p:spPr>
          <a:xfrm>
            <a:off x="5788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1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2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3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4</a:t>
            </a:r>
          </a:p>
        </p:txBody>
      </p:sp>
      <p:sp>
        <p:nvSpPr>
          <p:cNvPr id="1060" name="Google Shape;1060;p75"/>
          <p:cNvSpPr/>
          <p:nvPr/>
        </p:nvSpPr>
        <p:spPr>
          <a:xfrm>
            <a:off x="30445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1" name="Google Shape;1061;p75"/>
          <p:cNvSpPr/>
          <p:nvPr/>
        </p:nvSpPr>
        <p:spPr>
          <a:xfrm>
            <a:off x="3323200" y="1494750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2" name="Google Shape;1062;p75"/>
          <p:cNvSpPr/>
          <p:nvPr/>
        </p:nvSpPr>
        <p:spPr>
          <a:xfrm>
            <a:off x="36019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3" name="Google Shape;1063;p75"/>
          <p:cNvSpPr/>
          <p:nvPr/>
        </p:nvSpPr>
        <p:spPr>
          <a:xfrm>
            <a:off x="38806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4" name="Google Shape;1064;p75"/>
          <p:cNvSpPr/>
          <p:nvPr/>
        </p:nvSpPr>
        <p:spPr>
          <a:xfrm>
            <a:off x="41593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5" name="Google Shape;1065;p75"/>
          <p:cNvSpPr/>
          <p:nvPr/>
        </p:nvSpPr>
        <p:spPr>
          <a:xfrm>
            <a:off x="4438000" y="1494750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6" name="Google Shape;1066;p75"/>
          <p:cNvSpPr/>
          <p:nvPr/>
        </p:nvSpPr>
        <p:spPr>
          <a:xfrm>
            <a:off x="33232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7" name="Google Shape;1067;p75"/>
          <p:cNvSpPr/>
          <p:nvPr/>
        </p:nvSpPr>
        <p:spPr>
          <a:xfrm>
            <a:off x="36019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8" name="Google Shape;1068;p75"/>
          <p:cNvSpPr/>
          <p:nvPr/>
        </p:nvSpPr>
        <p:spPr>
          <a:xfrm>
            <a:off x="3880600" y="20288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9" name="Google Shape;1069;p75"/>
          <p:cNvSpPr/>
          <p:nvPr/>
        </p:nvSpPr>
        <p:spPr>
          <a:xfrm>
            <a:off x="44380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0" name="Google Shape;1070;p75"/>
          <p:cNvSpPr/>
          <p:nvPr/>
        </p:nvSpPr>
        <p:spPr>
          <a:xfrm>
            <a:off x="47167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1" name="Google Shape;1071;p75"/>
          <p:cNvSpPr/>
          <p:nvPr/>
        </p:nvSpPr>
        <p:spPr>
          <a:xfrm>
            <a:off x="49954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2" name="Google Shape;1072;p75"/>
          <p:cNvSpPr/>
          <p:nvPr/>
        </p:nvSpPr>
        <p:spPr>
          <a:xfrm>
            <a:off x="5274100" y="2028838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3" name="Google Shape;1073;p75"/>
          <p:cNvSpPr/>
          <p:nvPr/>
        </p:nvSpPr>
        <p:spPr>
          <a:xfrm>
            <a:off x="38806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4" name="Google Shape;1074;p75"/>
          <p:cNvSpPr/>
          <p:nvPr/>
        </p:nvSpPr>
        <p:spPr>
          <a:xfrm>
            <a:off x="41593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5" name="Google Shape;1075;p75"/>
          <p:cNvSpPr/>
          <p:nvPr/>
        </p:nvSpPr>
        <p:spPr>
          <a:xfrm>
            <a:off x="4438000" y="2564063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6" name="Google Shape;1076;p75"/>
          <p:cNvSpPr/>
          <p:nvPr/>
        </p:nvSpPr>
        <p:spPr>
          <a:xfrm>
            <a:off x="52741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7" name="Google Shape;1077;p75"/>
          <p:cNvSpPr/>
          <p:nvPr/>
        </p:nvSpPr>
        <p:spPr>
          <a:xfrm>
            <a:off x="55528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8" name="Google Shape;1078;p75"/>
          <p:cNvSpPr/>
          <p:nvPr/>
        </p:nvSpPr>
        <p:spPr>
          <a:xfrm>
            <a:off x="58315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9" name="Google Shape;1079;p75"/>
          <p:cNvSpPr/>
          <p:nvPr/>
        </p:nvSpPr>
        <p:spPr>
          <a:xfrm>
            <a:off x="6110200" y="2564063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0" name="Google Shape;1080;p75"/>
          <p:cNvSpPr/>
          <p:nvPr/>
        </p:nvSpPr>
        <p:spPr>
          <a:xfrm>
            <a:off x="44380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1" name="Google Shape;1081;p75"/>
          <p:cNvSpPr/>
          <p:nvPr/>
        </p:nvSpPr>
        <p:spPr>
          <a:xfrm>
            <a:off x="47167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2" name="Google Shape;1082;p75"/>
          <p:cNvSpPr/>
          <p:nvPr/>
        </p:nvSpPr>
        <p:spPr>
          <a:xfrm>
            <a:off x="4995400" y="30987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3" name="Google Shape;1083;p75"/>
          <p:cNvSpPr/>
          <p:nvPr/>
        </p:nvSpPr>
        <p:spPr>
          <a:xfrm>
            <a:off x="61102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4" name="Google Shape;1084;p75"/>
          <p:cNvSpPr/>
          <p:nvPr/>
        </p:nvSpPr>
        <p:spPr>
          <a:xfrm>
            <a:off x="63889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5" name="Google Shape;1085;p75"/>
          <p:cNvSpPr/>
          <p:nvPr/>
        </p:nvSpPr>
        <p:spPr>
          <a:xfrm>
            <a:off x="66676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6" name="Google Shape;1086;p75"/>
          <p:cNvSpPr/>
          <p:nvPr/>
        </p:nvSpPr>
        <p:spPr>
          <a:xfrm>
            <a:off x="6946300" y="3098725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7" name="Google Shape;1087;p75"/>
          <p:cNvSpPr txBox="1"/>
          <p:nvPr/>
        </p:nvSpPr>
        <p:spPr>
          <a:xfrm>
            <a:off x="91281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Latency?</a:t>
            </a:r>
            <a:endParaRPr lang="en-US"/>
          </a:p>
        </p:txBody>
      </p:sp>
      <p:sp>
        <p:nvSpPr>
          <p:cNvPr id="1088" name="Google Shape;1088;p75"/>
          <p:cNvSpPr txBox="1"/>
          <p:nvPr/>
        </p:nvSpPr>
        <p:spPr>
          <a:xfrm>
            <a:off x="90370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280 min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320 min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360 min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min</a:t>
            </a:r>
          </a:p>
        </p:txBody>
      </p:sp>
      <p:sp>
        <p:nvSpPr>
          <p:cNvPr id="1089" name="Google Shape;1089;p75"/>
          <p:cNvSpPr txBox="1"/>
          <p:nvPr/>
        </p:nvSpPr>
        <p:spPr>
          <a:xfrm>
            <a:off x="73755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Throughput?</a:t>
            </a:r>
            <a:endParaRPr lang="en-US"/>
          </a:p>
        </p:txBody>
      </p:sp>
      <p:sp>
        <p:nvSpPr>
          <p:cNvPr id="1090" name="Google Shape;1090;p75"/>
          <p:cNvSpPr txBox="1"/>
          <p:nvPr/>
        </p:nvSpPr>
        <p:spPr>
          <a:xfrm>
            <a:off x="7754425" y="1312350"/>
            <a:ext cx="1841700" cy="227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student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160 minutes</a:t>
            </a:r>
          </a:p>
        </p:txBody>
      </p:sp>
      <p:sp>
        <p:nvSpPr>
          <p:cNvPr id="1091" name="Google Shape;1091;p75"/>
          <p:cNvSpPr txBox="1"/>
          <p:nvPr/>
        </p:nvSpPr>
        <p:spPr>
          <a:xfrm>
            <a:off x="53943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Balanced?</a:t>
            </a:r>
            <a:endParaRPr lang="en-US"/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37118A47-F839-4B43-15E5-88F5558B8D1B}"/>
              </a:ext>
            </a:extLst>
          </p:cNvPr>
          <p:cNvCxnSpPr>
            <a:cxnSpLocks/>
          </p:cNvCxnSpPr>
          <p:nvPr/>
        </p:nvCxnSpPr>
        <p:spPr>
          <a:xfrm>
            <a:off x="2866030" y="3705826"/>
            <a:ext cx="435897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B3C0159-D7D1-0D61-DBD8-53ED6D7D6A57}"/>
              </a:ext>
            </a:extLst>
          </p:cNvPr>
          <p:cNvSpPr txBox="1"/>
          <p:nvPr/>
        </p:nvSpPr>
        <p:spPr>
          <a:xfrm>
            <a:off x="7503701" y="2510951"/>
            <a:ext cx="247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With lead in</a:t>
            </a:r>
            <a:br>
              <a:rPr lang="en-US">
                <a:solidFill>
                  <a:srgbClr val="C00000"/>
                </a:solidFill>
              </a:rPr>
            </a:br>
            <a:r>
              <a:rPr lang="en-US">
                <a:solidFill>
                  <a:srgbClr val="C00000"/>
                </a:solidFill>
              </a:rPr>
              <a:t>(fixed number of students)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A8451-B840-61E9-47C4-E6044E03ED7B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42905521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75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</a:p>
        </p:txBody>
      </p:sp>
      <p:sp>
        <p:nvSpPr>
          <p:cNvPr id="1055" name="Google Shape;1055;p7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 lang="en-US"/>
          </a:p>
        </p:txBody>
      </p:sp>
      <p:sp>
        <p:nvSpPr>
          <p:cNvPr id="1056" name="Google Shape;1056;p75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Every student takes the exact same amount of time to read a book, concretely: 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1) Reading book </a:t>
            </a:r>
            <a:r>
              <a:rPr lang="en-US" sz="2000" b="1">
                <a:solidFill>
                  <a:srgbClr val="ED7D31"/>
                </a:solidFill>
              </a:rPr>
              <a:t>A</a:t>
            </a:r>
            <a:r>
              <a:rPr lang="en-US" sz="2000"/>
              <a:t> takes 80 minutes 				3) Reading book </a:t>
            </a:r>
            <a:r>
              <a:rPr lang="en-US" sz="2000" b="1">
                <a:solidFill>
                  <a:srgbClr val="5B9BD5"/>
                </a:solidFill>
              </a:rPr>
              <a:t>C</a:t>
            </a:r>
            <a:r>
              <a:rPr lang="en-US" sz="2000"/>
              <a:t> takes 120 minutes 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2) Reading book </a:t>
            </a:r>
            <a:r>
              <a:rPr lang="en-US" sz="2000" b="1">
                <a:solidFill>
                  <a:srgbClr val="70AD47"/>
                </a:solidFill>
              </a:rPr>
              <a:t>B</a:t>
            </a:r>
            <a:r>
              <a:rPr lang="en-US" sz="2000"/>
              <a:t> takes 40 minutes 				4) Reading book </a:t>
            </a:r>
            <a:r>
              <a:rPr lang="en-US" sz="2000" b="1">
                <a:solidFill>
                  <a:srgbClr val="741B47"/>
                </a:solidFill>
              </a:rPr>
              <a:t>D</a:t>
            </a:r>
            <a:r>
              <a:rPr lang="en-US" sz="2000"/>
              <a:t> takes 40 minutes</a:t>
            </a:r>
          </a:p>
        </p:txBody>
      </p:sp>
      <p:sp>
        <p:nvSpPr>
          <p:cNvPr id="1057" name="Google Shape;1057;p75"/>
          <p:cNvSpPr txBox="1">
            <a:spLocks noGrp="1"/>
          </p:cNvSpPr>
          <p:nvPr>
            <p:ph type="body" idx="1"/>
          </p:nvPr>
        </p:nvSpPr>
        <p:spPr>
          <a:xfrm>
            <a:off x="338450" y="3633403"/>
            <a:ext cx="115131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Question 2:</a:t>
            </a:r>
            <a:r>
              <a:rPr lang="en-US" sz="2400"/>
              <a:t> The library introduces a ”one book at a time” policy, i.e., the students have to return a book before they can start on the next one. How long will it now take for 4 students until all of them have started writing their essays? </a:t>
            </a:r>
          </a:p>
        </p:txBody>
      </p:sp>
      <p:sp>
        <p:nvSpPr>
          <p:cNvPr id="1058" name="Google Shape;1058;p75"/>
          <p:cNvSpPr/>
          <p:nvPr/>
        </p:nvSpPr>
        <p:spPr>
          <a:xfrm>
            <a:off x="27658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59" name="Google Shape;1059;p75"/>
          <p:cNvSpPr txBox="1"/>
          <p:nvPr/>
        </p:nvSpPr>
        <p:spPr>
          <a:xfrm>
            <a:off x="5788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1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2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3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4</a:t>
            </a:r>
          </a:p>
        </p:txBody>
      </p:sp>
      <p:sp>
        <p:nvSpPr>
          <p:cNvPr id="1060" name="Google Shape;1060;p75"/>
          <p:cNvSpPr/>
          <p:nvPr/>
        </p:nvSpPr>
        <p:spPr>
          <a:xfrm>
            <a:off x="30445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1" name="Google Shape;1061;p75"/>
          <p:cNvSpPr/>
          <p:nvPr/>
        </p:nvSpPr>
        <p:spPr>
          <a:xfrm>
            <a:off x="3323200" y="1494750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2" name="Google Shape;1062;p75"/>
          <p:cNvSpPr/>
          <p:nvPr/>
        </p:nvSpPr>
        <p:spPr>
          <a:xfrm>
            <a:off x="36019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3" name="Google Shape;1063;p75"/>
          <p:cNvSpPr/>
          <p:nvPr/>
        </p:nvSpPr>
        <p:spPr>
          <a:xfrm>
            <a:off x="38806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4" name="Google Shape;1064;p75"/>
          <p:cNvSpPr/>
          <p:nvPr/>
        </p:nvSpPr>
        <p:spPr>
          <a:xfrm>
            <a:off x="41593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5" name="Google Shape;1065;p75"/>
          <p:cNvSpPr/>
          <p:nvPr/>
        </p:nvSpPr>
        <p:spPr>
          <a:xfrm>
            <a:off x="4438000" y="1494750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6" name="Google Shape;1066;p75"/>
          <p:cNvSpPr/>
          <p:nvPr/>
        </p:nvSpPr>
        <p:spPr>
          <a:xfrm>
            <a:off x="33232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7" name="Google Shape;1067;p75"/>
          <p:cNvSpPr/>
          <p:nvPr/>
        </p:nvSpPr>
        <p:spPr>
          <a:xfrm>
            <a:off x="36019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8" name="Google Shape;1068;p75"/>
          <p:cNvSpPr/>
          <p:nvPr/>
        </p:nvSpPr>
        <p:spPr>
          <a:xfrm>
            <a:off x="3880600" y="20288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69" name="Google Shape;1069;p75"/>
          <p:cNvSpPr/>
          <p:nvPr/>
        </p:nvSpPr>
        <p:spPr>
          <a:xfrm>
            <a:off x="44380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0" name="Google Shape;1070;p75"/>
          <p:cNvSpPr/>
          <p:nvPr/>
        </p:nvSpPr>
        <p:spPr>
          <a:xfrm>
            <a:off x="47167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1" name="Google Shape;1071;p75"/>
          <p:cNvSpPr/>
          <p:nvPr/>
        </p:nvSpPr>
        <p:spPr>
          <a:xfrm>
            <a:off x="49954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2" name="Google Shape;1072;p75"/>
          <p:cNvSpPr/>
          <p:nvPr/>
        </p:nvSpPr>
        <p:spPr>
          <a:xfrm>
            <a:off x="5274100" y="2028838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3" name="Google Shape;1073;p75"/>
          <p:cNvSpPr/>
          <p:nvPr/>
        </p:nvSpPr>
        <p:spPr>
          <a:xfrm>
            <a:off x="38806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4" name="Google Shape;1074;p75"/>
          <p:cNvSpPr/>
          <p:nvPr/>
        </p:nvSpPr>
        <p:spPr>
          <a:xfrm>
            <a:off x="41593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5" name="Google Shape;1075;p75"/>
          <p:cNvSpPr/>
          <p:nvPr/>
        </p:nvSpPr>
        <p:spPr>
          <a:xfrm>
            <a:off x="4438000" y="2564063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6" name="Google Shape;1076;p75"/>
          <p:cNvSpPr/>
          <p:nvPr/>
        </p:nvSpPr>
        <p:spPr>
          <a:xfrm>
            <a:off x="52741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7" name="Google Shape;1077;p75"/>
          <p:cNvSpPr/>
          <p:nvPr/>
        </p:nvSpPr>
        <p:spPr>
          <a:xfrm>
            <a:off x="55528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8" name="Google Shape;1078;p75"/>
          <p:cNvSpPr/>
          <p:nvPr/>
        </p:nvSpPr>
        <p:spPr>
          <a:xfrm>
            <a:off x="58315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79" name="Google Shape;1079;p75"/>
          <p:cNvSpPr/>
          <p:nvPr/>
        </p:nvSpPr>
        <p:spPr>
          <a:xfrm>
            <a:off x="6110200" y="2564063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0" name="Google Shape;1080;p75"/>
          <p:cNvSpPr/>
          <p:nvPr/>
        </p:nvSpPr>
        <p:spPr>
          <a:xfrm>
            <a:off x="44380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1" name="Google Shape;1081;p75"/>
          <p:cNvSpPr/>
          <p:nvPr/>
        </p:nvSpPr>
        <p:spPr>
          <a:xfrm>
            <a:off x="47167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2" name="Google Shape;1082;p75"/>
          <p:cNvSpPr/>
          <p:nvPr/>
        </p:nvSpPr>
        <p:spPr>
          <a:xfrm>
            <a:off x="4995400" y="30987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3" name="Google Shape;1083;p75"/>
          <p:cNvSpPr/>
          <p:nvPr/>
        </p:nvSpPr>
        <p:spPr>
          <a:xfrm>
            <a:off x="61102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4" name="Google Shape;1084;p75"/>
          <p:cNvSpPr/>
          <p:nvPr/>
        </p:nvSpPr>
        <p:spPr>
          <a:xfrm>
            <a:off x="63889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5" name="Google Shape;1085;p75"/>
          <p:cNvSpPr/>
          <p:nvPr/>
        </p:nvSpPr>
        <p:spPr>
          <a:xfrm>
            <a:off x="66676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6" name="Google Shape;1086;p75"/>
          <p:cNvSpPr/>
          <p:nvPr/>
        </p:nvSpPr>
        <p:spPr>
          <a:xfrm>
            <a:off x="6946300" y="3098725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087" name="Google Shape;1087;p75"/>
          <p:cNvSpPr txBox="1"/>
          <p:nvPr/>
        </p:nvSpPr>
        <p:spPr>
          <a:xfrm>
            <a:off x="91281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Latency?</a:t>
            </a:r>
            <a:endParaRPr lang="en-US"/>
          </a:p>
        </p:txBody>
      </p:sp>
      <p:sp>
        <p:nvSpPr>
          <p:cNvPr id="1088" name="Google Shape;1088;p75"/>
          <p:cNvSpPr txBox="1"/>
          <p:nvPr/>
        </p:nvSpPr>
        <p:spPr>
          <a:xfrm>
            <a:off x="90370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280 min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320 min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360 min</a:t>
            </a: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min</a:t>
            </a:r>
          </a:p>
        </p:txBody>
      </p:sp>
      <p:sp>
        <p:nvSpPr>
          <p:cNvPr id="1089" name="Google Shape;1089;p75"/>
          <p:cNvSpPr txBox="1"/>
          <p:nvPr/>
        </p:nvSpPr>
        <p:spPr>
          <a:xfrm>
            <a:off x="73755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Throughput?</a:t>
            </a:r>
            <a:endParaRPr lang="en-US"/>
          </a:p>
        </p:txBody>
      </p:sp>
      <p:sp>
        <p:nvSpPr>
          <p:cNvPr id="1090" name="Google Shape;1090;p75"/>
          <p:cNvSpPr txBox="1"/>
          <p:nvPr/>
        </p:nvSpPr>
        <p:spPr>
          <a:xfrm>
            <a:off x="7754425" y="1312350"/>
            <a:ext cx="1841700" cy="227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student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120 minutes</a:t>
            </a:r>
          </a:p>
        </p:txBody>
      </p:sp>
      <p:sp>
        <p:nvSpPr>
          <p:cNvPr id="1091" name="Google Shape;1091;p75"/>
          <p:cNvSpPr txBox="1"/>
          <p:nvPr/>
        </p:nvSpPr>
        <p:spPr>
          <a:xfrm>
            <a:off x="53943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Balanced?</a:t>
            </a:r>
            <a:endParaRPr lang="en-US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4AA67A9-1D8D-FA10-484D-8DB36CF71E0A}"/>
              </a:ext>
            </a:extLst>
          </p:cNvPr>
          <p:cNvCxnSpPr/>
          <p:nvPr/>
        </p:nvCxnSpPr>
        <p:spPr>
          <a:xfrm>
            <a:off x="4716700" y="1883850"/>
            <a:ext cx="776524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193F00DE-F0FD-0F43-E8C2-C0D59402FE3F}"/>
              </a:ext>
            </a:extLst>
          </p:cNvPr>
          <p:cNvCxnSpPr/>
          <p:nvPr/>
        </p:nvCxnSpPr>
        <p:spPr>
          <a:xfrm>
            <a:off x="5612376" y="2398507"/>
            <a:ext cx="776524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8A6D381-82C3-2293-ADAF-C0D4E5F878D8}"/>
              </a:ext>
            </a:extLst>
          </p:cNvPr>
          <p:cNvCxnSpPr/>
          <p:nvPr/>
        </p:nvCxnSpPr>
        <p:spPr>
          <a:xfrm>
            <a:off x="6388900" y="2926857"/>
            <a:ext cx="776524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BEEFC61-8C98-511A-B9B2-A2D336A0B3D6}"/>
              </a:ext>
            </a:extLst>
          </p:cNvPr>
          <p:cNvSpPr txBox="1"/>
          <p:nvPr/>
        </p:nvSpPr>
        <p:spPr>
          <a:xfrm>
            <a:off x="7309215" y="2497016"/>
            <a:ext cx="273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Without lead in</a:t>
            </a:r>
            <a:br>
              <a:rPr lang="en-US">
                <a:solidFill>
                  <a:srgbClr val="C00000"/>
                </a:solidFill>
              </a:rPr>
            </a:br>
            <a:r>
              <a:rPr lang="en-US">
                <a:solidFill>
                  <a:srgbClr val="C00000"/>
                </a:solidFill>
              </a:rPr>
              <a:t>(indefinite number of students)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EE5A3-83CD-01D6-B82D-1D9317F28ABB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8780442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76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</a:t>
            </a:r>
            <a:endParaRPr/>
          </a:p>
        </p:txBody>
      </p:sp>
      <p:sp>
        <p:nvSpPr>
          <p:cNvPr id="1098" name="Google Shape;1098;p7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1099" name="Google Shape;1099;p76"/>
          <p:cNvSpPr txBox="1">
            <a:spLocks noGrp="1"/>
          </p:cNvSpPr>
          <p:nvPr>
            <p:ph type="body" idx="1"/>
          </p:nvPr>
        </p:nvSpPr>
        <p:spPr>
          <a:xfrm>
            <a:off x="338450" y="4954977"/>
            <a:ext cx="115131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Every student takes the exact same amount of time to read a book, concretely: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1) Reading book </a:t>
            </a:r>
            <a:r>
              <a:rPr lang="en-US" sz="2000" b="1" dirty="0">
                <a:solidFill>
                  <a:srgbClr val="ED7D31"/>
                </a:solidFill>
              </a:rPr>
              <a:t>A</a:t>
            </a:r>
            <a:r>
              <a:rPr lang="en-US" sz="2000" dirty="0"/>
              <a:t> takes 80 minutes 				3) Reading book </a:t>
            </a:r>
            <a:r>
              <a:rPr lang="en-US" sz="2000" b="1" dirty="0">
                <a:solidFill>
                  <a:srgbClr val="5B9BD5"/>
                </a:solidFill>
              </a:rPr>
              <a:t>C</a:t>
            </a:r>
            <a:r>
              <a:rPr lang="en-US" sz="2000" dirty="0"/>
              <a:t> takes 120 minutes </a:t>
            </a:r>
            <a:endParaRPr sz="20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2) Reading book </a:t>
            </a:r>
            <a:r>
              <a:rPr lang="en-US" sz="2000" b="1" dirty="0">
                <a:solidFill>
                  <a:srgbClr val="70AD47"/>
                </a:solidFill>
              </a:rPr>
              <a:t>B</a:t>
            </a:r>
            <a:r>
              <a:rPr lang="en-US" sz="2000" dirty="0"/>
              <a:t> takes 40 minutes 				4) Reading book </a:t>
            </a:r>
            <a:r>
              <a:rPr lang="en-US" sz="2000" b="1" dirty="0">
                <a:solidFill>
                  <a:srgbClr val="741B47"/>
                </a:solidFill>
              </a:rPr>
              <a:t>D</a:t>
            </a:r>
            <a:r>
              <a:rPr lang="en-US" sz="2000" dirty="0"/>
              <a:t> takes 40 minutes</a:t>
            </a:r>
            <a:endParaRPr sz="2000" dirty="0"/>
          </a:p>
        </p:txBody>
      </p:sp>
      <p:sp>
        <p:nvSpPr>
          <p:cNvPr id="1100" name="Google Shape;1100;p76"/>
          <p:cNvSpPr/>
          <p:nvPr/>
        </p:nvSpPr>
        <p:spPr>
          <a:xfrm>
            <a:off x="27658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76"/>
          <p:cNvSpPr txBox="1"/>
          <p:nvPr/>
        </p:nvSpPr>
        <p:spPr>
          <a:xfrm>
            <a:off x="5788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76"/>
          <p:cNvSpPr/>
          <p:nvPr/>
        </p:nvSpPr>
        <p:spPr>
          <a:xfrm>
            <a:off x="3044500" y="1494750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76"/>
          <p:cNvSpPr/>
          <p:nvPr/>
        </p:nvSpPr>
        <p:spPr>
          <a:xfrm>
            <a:off x="3323200" y="1494750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76"/>
          <p:cNvSpPr/>
          <p:nvPr/>
        </p:nvSpPr>
        <p:spPr>
          <a:xfrm>
            <a:off x="36019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76"/>
          <p:cNvSpPr/>
          <p:nvPr/>
        </p:nvSpPr>
        <p:spPr>
          <a:xfrm>
            <a:off x="38806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76"/>
          <p:cNvSpPr/>
          <p:nvPr/>
        </p:nvSpPr>
        <p:spPr>
          <a:xfrm>
            <a:off x="4159300" y="149475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76"/>
          <p:cNvSpPr/>
          <p:nvPr/>
        </p:nvSpPr>
        <p:spPr>
          <a:xfrm>
            <a:off x="4438000" y="1494750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76"/>
          <p:cNvSpPr/>
          <p:nvPr/>
        </p:nvSpPr>
        <p:spPr>
          <a:xfrm>
            <a:off x="33232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76"/>
          <p:cNvSpPr/>
          <p:nvPr/>
        </p:nvSpPr>
        <p:spPr>
          <a:xfrm>
            <a:off x="3601900" y="20288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76"/>
          <p:cNvSpPr/>
          <p:nvPr/>
        </p:nvSpPr>
        <p:spPr>
          <a:xfrm>
            <a:off x="3880600" y="20288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76"/>
          <p:cNvSpPr/>
          <p:nvPr/>
        </p:nvSpPr>
        <p:spPr>
          <a:xfrm>
            <a:off x="44380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76"/>
          <p:cNvSpPr/>
          <p:nvPr/>
        </p:nvSpPr>
        <p:spPr>
          <a:xfrm>
            <a:off x="47167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76"/>
          <p:cNvSpPr/>
          <p:nvPr/>
        </p:nvSpPr>
        <p:spPr>
          <a:xfrm>
            <a:off x="4995400" y="2028838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76"/>
          <p:cNvSpPr/>
          <p:nvPr/>
        </p:nvSpPr>
        <p:spPr>
          <a:xfrm>
            <a:off x="5274100" y="2028838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76"/>
          <p:cNvSpPr/>
          <p:nvPr/>
        </p:nvSpPr>
        <p:spPr>
          <a:xfrm>
            <a:off x="38806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76"/>
          <p:cNvSpPr/>
          <p:nvPr/>
        </p:nvSpPr>
        <p:spPr>
          <a:xfrm>
            <a:off x="4159300" y="2564063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76"/>
          <p:cNvSpPr/>
          <p:nvPr/>
        </p:nvSpPr>
        <p:spPr>
          <a:xfrm>
            <a:off x="4438000" y="2564063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76"/>
          <p:cNvSpPr/>
          <p:nvPr/>
        </p:nvSpPr>
        <p:spPr>
          <a:xfrm>
            <a:off x="52741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76"/>
          <p:cNvSpPr/>
          <p:nvPr/>
        </p:nvSpPr>
        <p:spPr>
          <a:xfrm>
            <a:off x="55528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76"/>
          <p:cNvSpPr/>
          <p:nvPr/>
        </p:nvSpPr>
        <p:spPr>
          <a:xfrm>
            <a:off x="5831500" y="2564063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76"/>
          <p:cNvSpPr/>
          <p:nvPr/>
        </p:nvSpPr>
        <p:spPr>
          <a:xfrm>
            <a:off x="6110200" y="2564063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76"/>
          <p:cNvSpPr/>
          <p:nvPr/>
        </p:nvSpPr>
        <p:spPr>
          <a:xfrm>
            <a:off x="44380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76"/>
          <p:cNvSpPr/>
          <p:nvPr/>
        </p:nvSpPr>
        <p:spPr>
          <a:xfrm>
            <a:off x="4716700" y="3098738"/>
            <a:ext cx="278700" cy="3891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76"/>
          <p:cNvSpPr/>
          <p:nvPr/>
        </p:nvSpPr>
        <p:spPr>
          <a:xfrm>
            <a:off x="4995400" y="3098738"/>
            <a:ext cx="2787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76"/>
          <p:cNvSpPr/>
          <p:nvPr/>
        </p:nvSpPr>
        <p:spPr>
          <a:xfrm>
            <a:off x="61102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76"/>
          <p:cNvSpPr/>
          <p:nvPr/>
        </p:nvSpPr>
        <p:spPr>
          <a:xfrm>
            <a:off x="63889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76"/>
          <p:cNvSpPr/>
          <p:nvPr/>
        </p:nvSpPr>
        <p:spPr>
          <a:xfrm>
            <a:off x="6667600" y="309872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76"/>
          <p:cNvSpPr/>
          <p:nvPr/>
        </p:nvSpPr>
        <p:spPr>
          <a:xfrm>
            <a:off x="6946300" y="3098725"/>
            <a:ext cx="278700" cy="389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76"/>
          <p:cNvSpPr txBox="1"/>
          <p:nvPr/>
        </p:nvSpPr>
        <p:spPr>
          <a:xfrm>
            <a:off x="91281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Latency?</a:t>
            </a:r>
            <a:endParaRPr/>
          </a:p>
        </p:txBody>
      </p:sp>
      <p:sp>
        <p:nvSpPr>
          <p:cNvPr id="1130" name="Google Shape;1130;p76"/>
          <p:cNvSpPr txBox="1"/>
          <p:nvPr/>
        </p:nvSpPr>
        <p:spPr>
          <a:xfrm>
            <a:off x="9037050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280 min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320 min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360 min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min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76"/>
          <p:cNvSpPr txBox="1"/>
          <p:nvPr/>
        </p:nvSpPr>
        <p:spPr>
          <a:xfrm>
            <a:off x="73755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Throughput?</a:t>
            </a:r>
            <a:endParaRPr/>
          </a:p>
        </p:txBody>
      </p:sp>
      <p:sp>
        <p:nvSpPr>
          <p:cNvPr id="1132" name="Google Shape;1132;p76"/>
          <p:cNvSpPr txBox="1"/>
          <p:nvPr/>
        </p:nvSpPr>
        <p:spPr>
          <a:xfrm>
            <a:off x="7754425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student 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160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76"/>
          <p:cNvSpPr txBox="1"/>
          <p:nvPr/>
        </p:nvSpPr>
        <p:spPr>
          <a:xfrm>
            <a:off x="5394325" y="641175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Balanced?</a:t>
            </a:r>
            <a:endParaRPr/>
          </a:p>
        </p:txBody>
      </p:sp>
      <p:sp>
        <p:nvSpPr>
          <p:cNvPr id="1134" name="Google Shape;1134;p76"/>
          <p:cNvSpPr txBox="1"/>
          <p:nvPr/>
        </p:nvSpPr>
        <p:spPr>
          <a:xfrm>
            <a:off x="5816675" y="1312350"/>
            <a:ext cx="184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76"/>
          <p:cNvSpPr txBox="1"/>
          <p:nvPr/>
        </p:nvSpPr>
        <p:spPr>
          <a:xfrm>
            <a:off x="2618250" y="3826050"/>
            <a:ext cx="6955500" cy="10677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pipeline is not balanced </a:t>
            </a:r>
            <a:br>
              <a:rPr lang="en-US" sz="2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since the stages have different length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CEEC7-8EFF-5270-C7E8-C7B8F1EA2144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46287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7291738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number of times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increment()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called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1801813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value of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shared 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608EE-92DE-B45C-C4D6-DD4FB3DA008F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6A3F5-5E6D-6FDF-28F4-E9EDE7D135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30102-4096-EEB2-9DB1-D45ABDB99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3" b="847"/>
          <a:stretch/>
        </p:blipFill>
        <p:spPr>
          <a:xfrm>
            <a:off x="199694" y="136526"/>
            <a:ext cx="11696482" cy="6167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6DFCF8-85B8-45B8-0674-1D4CADB0DE42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710870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75072-8302-C6FB-A18F-ADB2AD2BCE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10D74-AF95-82BE-CB6E-ED500309D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8" y="192280"/>
            <a:ext cx="10602951" cy="6386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ABD35-36CC-2F86-CF49-B04E0CC1E02F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2486088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A417D-639C-577C-F6CD-8D71AC7DF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C1DED-3941-0760-06A3-14A6D161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2" y="259772"/>
            <a:ext cx="10692162" cy="3872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81BF7-5DB5-B5DB-D0F1-E0CF00F06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8" y="3945078"/>
            <a:ext cx="7772400" cy="2765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D24208-6D91-8E5D-652B-F069F56D7DD8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5319148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FB860-6B27-AD2A-E9B5-E6BB5B8E28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5E6CE-B811-C6DC-567E-7402A44D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6" y="335710"/>
            <a:ext cx="9450062" cy="4403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C55BF-D203-5AC6-1AA7-952A44930784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1232486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7766C-EBA0-FB61-3D72-0ABE868B80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AD65F-9EE7-FCD9-928C-9BDB26D08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8" y="305860"/>
            <a:ext cx="7772400" cy="5777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7DA54-3BC9-F48E-513C-7A4DFE9C9E52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1449315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E429A-F412-67C6-3A3F-67DD34CE15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51DED-1D20-C54A-E379-2C0BDE0A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53" y="248665"/>
            <a:ext cx="9945029" cy="5227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E3086-3C4F-7C60-EBAD-D079CC6D6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405" y="5476598"/>
            <a:ext cx="3101123" cy="1379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1312DB-B941-E62C-730D-F7912B62FEC0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4451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7126F-94E7-BDF1-61BD-779AB89329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47123-7C16-1E25-0613-72D8EFE30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14"/>
          <a:stretch/>
        </p:blipFill>
        <p:spPr>
          <a:xfrm>
            <a:off x="-1" y="0"/>
            <a:ext cx="994688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997E19-473A-F84A-28E9-B54241AA3830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3283063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8D172-81F2-E34F-36FE-ABB9AC3C0D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1D084-7AAF-52E5-A742-0FC4D8E1B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22"/>
          <a:stretch/>
        </p:blipFill>
        <p:spPr>
          <a:xfrm>
            <a:off x="0" y="0"/>
            <a:ext cx="1126273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DBFC49-A8F0-7DFB-705D-540D1C66C767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7303885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BCC1A-A240-0D38-8A66-00F9DF38BE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DD337-E74D-BDD3-DDAE-CA097A515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53"/>
          <a:stretch/>
        </p:blipFill>
        <p:spPr>
          <a:xfrm>
            <a:off x="0" y="0"/>
            <a:ext cx="1064941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EDEE1B-53E9-585C-2FD6-567F7A30AE34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7343561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B3ADD-D4BE-1665-959B-BC3C850BD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680A4-1367-6EB0-B687-9E7343F33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82"/>
          <a:stretch/>
        </p:blipFill>
        <p:spPr>
          <a:xfrm>
            <a:off x="0" y="0"/>
            <a:ext cx="1134079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D0D9B2-E2E2-401C-725D-0D32B186E041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48251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21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" name="Google Shape;156;p21"/>
          <p:cNvSpPr txBox="1"/>
          <p:nvPr/>
        </p:nvSpPr>
        <p:spPr>
          <a:xfrm>
            <a:off x="5458516" y="1800743"/>
            <a:ext cx="14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increment()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7291738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number of times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increment()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called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801813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value of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shared 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1FA39-EE43-4C4A-20B4-651C44885C7A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E8A43-5C89-9515-6775-5A9DC8B9C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FA884-0F09-1F02-570C-D73F1817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02" y="142581"/>
            <a:ext cx="9226124" cy="6213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380C0-7450-F0B0-E601-261514055166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1868191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7DC2E-FF83-7A98-5572-D387DB2E33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51E3D-8916-E48D-7C06-C0D48415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51" y="232164"/>
            <a:ext cx="8330218" cy="5298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C0086E-07D7-D20D-8A5A-0C482DB79350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7423382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1FE38-81B3-5433-AF1D-2C61F66751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9A39E-FFC2-FD9D-19BF-3B8D35CB2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77"/>
          <a:stretch/>
        </p:blipFill>
        <p:spPr>
          <a:xfrm>
            <a:off x="0" y="0"/>
            <a:ext cx="1107316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5F647-FC1B-BA8B-443C-142110CDA37E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081693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D1429-8B55-2203-3601-F25985E4A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607E0-05CF-1056-5C98-F78281DFE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32"/>
          <a:stretch/>
        </p:blipFill>
        <p:spPr>
          <a:xfrm>
            <a:off x="-1" y="0"/>
            <a:ext cx="1088359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E4352C-3F49-155A-7683-3A572CF4379B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19631335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FAE3-5E1D-89CC-13F1-BE22E4065D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404B8-F67E-8B4D-C0A1-C8A472DB7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47"/>
          <a:stretch/>
        </p:blipFill>
        <p:spPr>
          <a:xfrm>
            <a:off x="0" y="0"/>
            <a:ext cx="1038178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1225D-09F9-063A-7AC5-CBB9CEB9BF31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2764234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EE8EF-064D-D907-4331-25BAD25475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CE234-8232-0D8C-7983-DF9A18B4B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5"/>
          <a:stretch/>
        </p:blipFill>
        <p:spPr>
          <a:xfrm>
            <a:off x="0" y="0"/>
            <a:ext cx="1116237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C5411-16A5-76C4-CC19-8CF277029469}"/>
              </a:ext>
            </a:extLst>
          </p:cNvPr>
          <p:cNvSpPr txBox="1"/>
          <p:nvPr/>
        </p:nvSpPr>
        <p:spPr>
          <a:xfrm>
            <a:off x="11129325" y="881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37066688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77"/>
          <p:cNvSpPr txBox="1">
            <a:spLocks noGrp="1"/>
          </p:cNvSpPr>
          <p:nvPr>
            <p:ph type="title"/>
          </p:nvPr>
        </p:nvSpPr>
        <p:spPr>
          <a:xfrm>
            <a:off x="338447" y="1709738"/>
            <a:ext cx="115131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Exercise 4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7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98CFF-C5D8-9850-4EC3-888DA5E7DD0D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78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Bob, Mary, John and Alice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7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1 - Pipelining</a:t>
            </a:r>
            <a:endParaRPr/>
          </a:p>
        </p:txBody>
      </p:sp>
      <p:sp>
        <p:nvSpPr>
          <p:cNvPr id="1153" name="Google Shape;1153;p7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pic>
        <p:nvPicPr>
          <p:cNvPr id="1154" name="Google Shape;115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5" y="2334138"/>
            <a:ext cx="276225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6400" y="2858013"/>
            <a:ext cx="20383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5475" y="3414212"/>
            <a:ext cx="1907477" cy="168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78"/>
          <p:cNvSpPr txBox="1"/>
          <p:nvPr/>
        </p:nvSpPr>
        <p:spPr>
          <a:xfrm>
            <a:off x="857200" y="5428875"/>
            <a:ext cx="11787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50 min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78"/>
          <p:cNvSpPr txBox="1"/>
          <p:nvPr/>
        </p:nvSpPr>
        <p:spPr>
          <a:xfrm>
            <a:off x="3176225" y="5428875"/>
            <a:ext cx="11787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90 min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78"/>
          <p:cNvSpPr txBox="1"/>
          <p:nvPr/>
        </p:nvSpPr>
        <p:spPr>
          <a:xfrm>
            <a:off x="5489863" y="5428875"/>
            <a:ext cx="11787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15 min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78"/>
          <p:cNvSpPr txBox="1"/>
          <p:nvPr/>
        </p:nvSpPr>
        <p:spPr>
          <a:xfrm>
            <a:off x="8006800" y="2334150"/>
            <a:ext cx="37419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lphaLcParenR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Laundry time using sequential order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lphaLcParenR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Design a strategy with better laundry time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lphaLcParenR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How would the laundry time improve if they bought a new dryer?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E266C-6636-B898-5A94-6F2AF194751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79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Task 2 - Pipelining II</a:t>
            </a:r>
            <a:endParaRPr dirty="0"/>
          </a:p>
        </p:txBody>
      </p:sp>
      <p:sp>
        <p:nvSpPr>
          <p:cNvPr id="1167" name="Google Shape;1167;p79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Assume a processor that can each cycle issue either: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one multiplication instruction with latency 6 cycles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one addition instruction with latency 3 cycles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How many cycles are required to execute following loops?</a:t>
            </a:r>
            <a:endParaRPr dirty="0"/>
          </a:p>
        </p:txBody>
      </p:sp>
      <p:sp>
        <p:nvSpPr>
          <p:cNvPr id="1168" name="Google Shape;1168;p7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  <p:sp>
        <p:nvSpPr>
          <p:cNvPr id="1169" name="Google Shape;1169;p79"/>
          <p:cNvSpPr txBox="1"/>
          <p:nvPr/>
        </p:nvSpPr>
        <p:spPr>
          <a:xfrm>
            <a:off x="8398500" y="4263675"/>
            <a:ext cx="3453000" cy="1941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-US" sz="11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j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k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l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 b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0" name="Google Shape;1170;p79"/>
          <p:cNvSpPr txBox="1"/>
          <p:nvPr/>
        </p:nvSpPr>
        <p:spPr>
          <a:xfrm>
            <a:off x="4257325" y="4263675"/>
            <a:ext cx="3410400" cy="1941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-US" sz="11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j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 b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1" name="Google Shape;1171;p79"/>
          <p:cNvSpPr txBox="1"/>
          <p:nvPr/>
        </p:nvSpPr>
        <p:spPr>
          <a:xfrm>
            <a:off x="338450" y="4263675"/>
            <a:ext cx="3188100" cy="1941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-US" sz="11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length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-US" sz="11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1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 b="1" i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69983-FE3D-B825-99F7-E7F36EE13CBF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80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3 - Identify Potential Parallelization</a:t>
            </a:r>
            <a:endParaRPr/>
          </a:p>
        </p:txBody>
      </p:sp>
      <p:sp>
        <p:nvSpPr>
          <p:cNvPr id="1178" name="Google Shape;1178;p80"/>
          <p:cNvSpPr txBox="1">
            <a:spLocks noGrp="1"/>
          </p:cNvSpPr>
          <p:nvPr>
            <p:ph type="body" idx="1"/>
          </p:nvPr>
        </p:nvSpPr>
        <p:spPr>
          <a:xfrm>
            <a:off x="338446" y="1525979"/>
            <a:ext cx="115131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Can we parallelize following two loops using parallel for construct?</a:t>
            </a:r>
            <a:endParaRPr dirty="0"/>
          </a:p>
        </p:txBody>
      </p:sp>
      <p:sp>
        <p:nvSpPr>
          <p:cNvPr id="1179" name="Google Shape;1179;p8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1180" name="Google Shape;1180;p80"/>
          <p:cNvSpPr txBox="1"/>
          <p:nvPr/>
        </p:nvSpPr>
        <p:spPr>
          <a:xfrm>
            <a:off x="1791050" y="2531500"/>
            <a:ext cx="8064300" cy="134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i="1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for loop: i from 1 to (size-1)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-US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-US" i="1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If the previous value is positive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data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(-</a:t>
            </a:r>
            <a:r>
              <a:rPr lang="en-US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)*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i="1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change the sign of this value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</a:t>
            </a:r>
            <a:r>
              <a:rPr lang="en-US" i="1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end for loop</a:t>
            </a:r>
            <a:endParaRPr i="1" dirty="0">
              <a:solidFill>
                <a:srgbClr val="88888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81" name="Google Shape;1181;p80"/>
          <p:cNvSpPr txBox="1"/>
          <p:nvPr/>
        </p:nvSpPr>
        <p:spPr>
          <a:xfrm>
            <a:off x="1791050" y="4443925"/>
            <a:ext cx="8064300" cy="1341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i="1" dirty="0">
                <a:solidFill>
                  <a:srgbClr val="2838B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rgbClr val="444444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US" i="1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for loop: i from 0 to (size-1)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dirty="0" err="1">
                <a:solidFill>
                  <a:srgbClr val="388038"/>
                </a:solidFill>
                <a:latin typeface="Consolas"/>
                <a:ea typeface="Consolas"/>
                <a:cs typeface="Consolas"/>
                <a:sym typeface="Consolas"/>
              </a:rPr>
              <a:t>sin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]);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i="1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calculate sin() of the value</a:t>
            </a:r>
            <a:b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</a:t>
            </a:r>
            <a:r>
              <a:rPr lang="en-US" i="1" dirty="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rPr>
              <a:t>// end for loop</a:t>
            </a:r>
            <a:endParaRPr i="1" dirty="0">
              <a:solidFill>
                <a:srgbClr val="88888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2838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3CFFF-0282-4F32-B61C-438FBB725D65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2823883" y="266251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2870948" y="2200853"/>
            <a:ext cx="11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8328212" y="1004065"/>
            <a:ext cx="1196700" cy="1196700"/>
          </a:xfrm>
          <a:prstGeom prst="ellipse">
            <a:avLst/>
          </a:prstGeom>
          <a:solidFill>
            <a:srgbClr val="FF000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8313789" y="542400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8313789" y="2850981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8299366" y="2389316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8299366" y="4561168"/>
            <a:ext cx="1196700" cy="1196700"/>
          </a:xfrm>
          <a:prstGeom prst="ellipse">
            <a:avLst/>
          </a:prstGeom>
          <a:solidFill>
            <a:schemeClr val="accent1">
              <a:alpha val="407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8284943" y="4099503"/>
            <a:ext cx="12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Thread 3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22"/>
          <p:cNvCxnSpPr/>
          <p:nvPr/>
        </p:nvCxnSpPr>
        <p:spPr>
          <a:xfrm flipH="1">
            <a:off x="4020812" y="1761565"/>
            <a:ext cx="4307400" cy="1277400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4196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3" name="Google Shape;173;p22"/>
          <p:cNvSpPr txBox="1"/>
          <p:nvPr/>
        </p:nvSpPr>
        <p:spPr>
          <a:xfrm>
            <a:off x="5458516" y="1800743"/>
            <a:ext cx="14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increment()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7291738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number of times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increment()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called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801813" y="5894675"/>
            <a:ext cx="324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value of the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shared Counter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2704D-3B5A-8579-8244-A214FE07827A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78"/>
          <p:cNvSpPr txBox="1">
            <a:spLocks noGrp="1"/>
          </p:cNvSpPr>
          <p:nvPr>
            <p:ph type="body" idx="1"/>
          </p:nvPr>
        </p:nvSpPr>
        <p:spPr>
          <a:xfrm>
            <a:off x="338399" y="1181716"/>
            <a:ext cx="11513100" cy="1115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You operate a factory where completing a product involves 4 tasks. The dependencies between these tasks and their respective completion times can be summarized as: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1152" name="Google Shape;1152;p7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- Pipelining</a:t>
            </a:r>
          </a:p>
        </p:txBody>
      </p:sp>
      <p:sp>
        <p:nvSpPr>
          <p:cNvPr id="1153" name="Google Shape;1153;p7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90</a:t>
            </a:fld>
            <a:endParaRPr lang="en-US"/>
          </a:p>
        </p:txBody>
      </p:sp>
      <p:sp>
        <p:nvSpPr>
          <p:cNvPr id="1158" name="Google Shape;1158;p78"/>
          <p:cNvSpPr txBox="1"/>
          <p:nvPr/>
        </p:nvSpPr>
        <p:spPr>
          <a:xfrm>
            <a:off x="7348300" y="2869887"/>
            <a:ext cx="11787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product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E266C-6636-B898-5A94-6F2AF194751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65A11"/>
                </a:solidFill>
              </a:rPr>
              <a:t>essentials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D6239-8555-0C8A-4F21-7F4CCF9572A9}"/>
              </a:ext>
            </a:extLst>
          </p:cNvPr>
          <p:cNvSpPr/>
          <p:nvPr/>
        </p:nvSpPr>
        <p:spPr>
          <a:xfrm>
            <a:off x="3957196" y="2565277"/>
            <a:ext cx="602428" cy="2689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BDCAE-F994-8D87-32E6-E7C86271B70A}"/>
              </a:ext>
            </a:extLst>
          </p:cNvPr>
          <p:cNvSpPr/>
          <p:nvPr/>
        </p:nvSpPr>
        <p:spPr>
          <a:xfrm>
            <a:off x="3957196" y="3047267"/>
            <a:ext cx="602428" cy="2689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AD6EFF-91E9-053E-2CAF-6E60F227FFCC}"/>
              </a:ext>
            </a:extLst>
          </p:cNvPr>
          <p:cNvSpPr/>
          <p:nvPr/>
        </p:nvSpPr>
        <p:spPr>
          <a:xfrm>
            <a:off x="5076390" y="2565277"/>
            <a:ext cx="602428" cy="2689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EF1AC-1930-B970-69D2-E60F11DDD464}"/>
              </a:ext>
            </a:extLst>
          </p:cNvPr>
          <p:cNvSpPr/>
          <p:nvPr/>
        </p:nvSpPr>
        <p:spPr>
          <a:xfrm>
            <a:off x="6143444" y="3047267"/>
            <a:ext cx="602428" cy="2689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F41CEA-5CFA-0F52-706E-8763853B884D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4559624" y="2699748"/>
            <a:ext cx="516766" cy="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17F467-5962-14FF-4513-14CE2A3A56B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5678818" y="2699748"/>
            <a:ext cx="464626" cy="48199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E51A24-F431-4613-C227-33A80A1CCBEA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4559624" y="3181738"/>
            <a:ext cx="1583820" cy="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616392-661F-F32D-D7F1-6066D297B3D2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745872" y="3181737"/>
            <a:ext cx="516766" cy="1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3EC1EE-FEA5-7444-AFF4-1B38D184565D}"/>
              </a:ext>
            </a:extLst>
          </p:cNvPr>
          <p:cNvSpPr txBox="1"/>
          <p:nvPr/>
        </p:nvSpPr>
        <p:spPr>
          <a:xfrm>
            <a:off x="4096346" y="3331108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877FB8-323E-35D1-B815-49BC4D47AA52}"/>
              </a:ext>
            </a:extLst>
          </p:cNvPr>
          <p:cNvSpPr txBox="1"/>
          <p:nvPr/>
        </p:nvSpPr>
        <p:spPr>
          <a:xfrm>
            <a:off x="4096346" y="2257500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4814F-2A74-1B0D-0C9E-6CDAA910A384}"/>
              </a:ext>
            </a:extLst>
          </p:cNvPr>
          <p:cNvSpPr txBox="1"/>
          <p:nvPr/>
        </p:nvSpPr>
        <p:spPr>
          <a:xfrm>
            <a:off x="5215540" y="226928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673D56-5A7F-7693-12C7-3853023B14A8}"/>
              </a:ext>
            </a:extLst>
          </p:cNvPr>
          <p:cNvSpPr txBox="1"/>
          <p:nvPr/>
        </p:nvSpPr>
        <p:spPr>
          <a:xfrm>
            <a:off x="6283942" y="2744411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1’</a:t>
            </a:r>
          </a:p>
        </p:txBody>
      </p:sp>
      <p:sp>
        <p:nvSpPr>
          <p:cNvPr id="22" name="Google Shape;1151;p78">
            <a:extLst>
              <a:ext uri="{FF2B5EF4-FFF2-40B4-BE49-F238E27FC236}">
                <a16:creationId xmlns:a16="http://schemas.microsoft.com/office/drawing/2014/main" id="{B86D1613-983D-4938-A98B-0230C23D21CD}"/>
              </a:ext>
            </a:extLst>
          </p:cNvPr>
          <p:cNvSpPr txBox="1">
            <a:spLocks/>
          </p:cNvSpPr>
          <p:nvPr/>
        </p:nvSpPr>
        <p:spPr>
          <a:xfrm>
            <a:off x="338399" y="3675901"/>
            <a:ext cx="11513100" cy="288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400" dirty="0"/>
              <a:t>You plan to invest in enhancing </a:t>
            </a:r>
            <a:r>
              <a:rPr lang="en-US" sz="2400" b="1" dirty="0"/>
              <a:t>ONE</a:t>
            </a:r>
            <a:r>
              <a:rPr lang="en-US" sz="2400" dirty="0"/>
              <a:t> task to improve overall throughput. However, every saved minute incurs a cost.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000" dirty="0"/>
              <a:t>What is the current throughput?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000" dirty="0"/>
              <a:t>Which task do you choose, and by how much do you improve the time?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000" dirty="0"/>
              <a:t>What will be the new throughput?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ts val="1100"/>
              <a:buFont typeface="Arial"/>
              <a:buAutoNum type="alphaU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91945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78"/>
          <p:cNvSpPr txBox="1">
            <a:spLocks noGrp="1"/>
          </p:cNvSpPr>
          <p:nvPr>
            <p:ph type="body" idx="1"/>
          </p:nvPr>
        </p:nvSpPr>
        <p:spPr>
          <a:xfrm>
            <a:off x="338399" y="1181716"/>
            <a:ext cx="11513100" cy="1115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Pipeline: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1152" name="Google Shape;1152;p7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Solution</a:t>
            </a:r>
          </a:p>
        </p:txBody>
      </p:sp>
      <p:sp>
        <p:nvSpPr>
          <p:cNvPr id="1153" name="Google Shape;1153;p7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E266C-6636-B898-5A94-6F2AF194751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65A11"/>
                </a:solidFill>
              </a:rPr>
              <a:t>essentials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877FB8-323E-35D1-B815-49BC4D47AA52}"/>
              </a:ext>
            </a:extLst>
          </p:cNvPr>
          <p:cNvSpPr txBox="1"/>
          <p:nvPr/>
        </p:nvSpPr>
        <p:spPr>
          <a:xfrm>
            <a:off x="4096346" y="206205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4814F-2A74-1B0D-0C9E-6CDAA910A384}"/>
              </a:ext>
            </a:extLst>
          </p:cNvPr>
          <p:cNvSpPr txBox="1"/>
          <p:nvPr/>
        </p:nvSpPr>
        <p:spPr>
          <a:xfrm>
            <a:off x="5215540" y="2073844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673D56-5A7F-7693-12C7-3853023B14A8}"/>
              </a:ext>
            </a:extLst>
          </p:cNvPr>
          <p:cNvSpPr txBox="1"/>
          <p:nvPr/>
        </p:nvSpPr>
        <p:spPr>
          <a:xfrm>
            <a:off x="6283942" y="2548968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1’</a:t>
            </a:r>
          </a:p>
        </p:txBody>
      </p:sp>
      <p:sp>
        <p:nvSpPr>
          <p:cNvPr id="22" name="Google Shape;1151;p78">
            <a:extLst>
              <a:ext uri="{FF2B5EF4-FFF2-40B4-BE49-F238E27FC236}">
                <a16:creationId xmlns:a16="http://schemas.microsoft.com/office/drawing/2014/main" id="{B86D1613-983D-4938-A98B-0230C23D21CD}"/>
              </a:ext>
            </a:extLst>
          </p:cNvPr>
          <p:cNvSpPr txBox="1">
            <a:spLocks/>
          </p:cNvSpPr>
          <p:nvPr/>
        </p:nvSpPr>
        <p:spPr>
          <a:xfrm>
            <a:off x="338399" y="3469087"/>
            <a:ext cx="11513100" cy="288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400" dirty="0"/>
              <a:t>You plan to invest in enhancing </a:t>
            </a:r>
            <a:r>
              <a:rPr lang="en-US" sz="2400" b="1" dirty="0"/>
              <a:t>ONE</a:t>
            </a:r>
            <a:r>
              <a:rPr lang="en-US" sz="2400" dirty="0"/>
              <a:t> task to improve overall throughput. However, every saved minute incurs a cost.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000" dirty="0"/>
              <a:t>What is the current throughput? </a:t>
            </a: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r>
              <a:rPr lang="en-US" sz="1600" dirty="0">
                <a:solidFill>
                  <a:srgbClr val="C00000"/>
                </a:solidFill>
              </a:rPr>
              <a:t>1 product / 5’</a:t>
            </a:r>
            <a:endParaRPr lang="en-US" sz="1600" dirty="0"/>
          </a:p>
          <a:p>
            <a:pPr lvl="1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000" dirty="0"/>
              <a:t>Which task do you choose, and by how much do you improve the time? </a:t>
            </a: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r>
              <a:rPr lang="en-US" sz="1600" dirty="0">
                <a:solidFill>
                  <a:srgbClr val="C00000"/>
                </a:solidFill>
              </a:rPr>
              <a:t>T2, by 2’: T0 and T1 take 5’ together but can be pipelined. Reducing T2 by 2’min removes the bottleneck it currently induces.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000" dirty="0"/>
              <a:t>What will be the new throughput?</a:t>
            </a: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r>
              <a:rPr lang="en-US" sz="1600" dirty="0">
                <a:solidFill>
                  <a:srgbClr val="C00000"/>
                </a:solidFill>
              </a:rPr>
              <a:t>1 product / 3’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ts val="1100"/>
              <a:buFont typeface="Arial"/>
              <a:buAutoNum type="alphaUcPeriod"/>
            </a:pPr>
            <a:endParaRPr lang="en-US" sz="2400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8E2340B-456A-3C88-81C1-564AE9A4E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51498"/>
              </p:ext>
            </p:extLst>
          </p:nvPr>
        </p:nvGraphicFramePr>
        <p:xfrm>
          <a:off x="2356861" y="1326484"/>
          <a:ext cx="7476175" cy="149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775">
                  <a:extLst>
                    <a:ext uri="{9D8B030D-6E8A-4147-A177-3AD203B41FA5}">
                      <a16:colId xmlns:a16="http://schemas.microsoft.com/office/drawing/2014/main" val="3357619700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700362259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3625724983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1261418993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641583959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412331530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1605321443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1806220252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4223502077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529286487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3941135445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337413832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496526833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887448486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733901761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300497047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573430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T0</a:t>
                      </a:r>
                    </a:p>
                  </a:txBody>
                  <a:tcPr>
                    <a:solidFill>
                      <a:srgbClr val="5A9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91327"/>
                  </a:ext>
                </a:extLst>
              </a:tr>
              <a:tr h="38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T1</a:t>
                      </a:r>
                    </a:p>
                  </a:txBody>
                  <a:tcPr>
                    <a:solidFill>
                      <a:srgbClr val="5A9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69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T2</a:t>
                      </a:r>
                    </a:p>
                  </a:txBody>
                  <a:tcPr>
                    <a:solidFill>
                      <a:srgbClr val="5A9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5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T3</a:t>
                      </a:r>
                    </a:p>
                  </a:txBody>
                  <a:tcPr>
                    <a:solidFill>
                      <a:srgbClr val="5A9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P0</a:t>
                      </a: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P1</a:t>
                      </a: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P2</a:t>
                      </a:r>
                    </a:p>
                  </a:txBody>
                  <a:tcPr>
                    <a:solidFill>
                      <a:srgbClr val="C94F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7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0259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78"/>
          <p:cNvSpPr txBox="1">
            <a:spLocks noGrp="1"/>
          </p:cNvSpPr>
          <p:nvPr>
            <p:ph type="body" idx="1"/>
          </p:nvPr>
        </p:nvSpPr>
        <p:spPr>
          <a:xfrm>
            <a:off x="338399" y="1181716"/>
            <a:ext cx="11513100" cy="1115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Improved Pipeline: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1152" name="Google Shape;1152;p78"/>
          <p:cNvSpPr txBox="1">
            <a:spLocks noGrp="1"/>
          </p:cNvSpPr>
          <p:nvPr>
            <p:ph type="title"/>
          </p:nvPr>
        </p:nvSpPr>
        <p:spPr>
          <a:xfrm>
            <a:off x="338447" y="181058"/>
            <a:ext cx="11513100" cy="11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Solution</a:t>
            </a:r>
          </a:p>
        </p:txBody>
      </p:sp>
      <p:sp>
        <p:nvSpPr>
          <p:cNvPr id="1153" name="Google Shape;1153;p7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240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E266C-6636-B898-5A94-6F2AF1947512}"/>
              </a:ext>
            </a:extLst>
          </p:cNvPr>
          <p:cNvSpPr txBox="1"/>
          <p:nvPr/>
        </p:nvSpPr>
        <p:spPr>
          <a:xfrm>
            <a:off x="11129325" y="8814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65A11"/>
                </a:solidFill>
              </a:rPr>
              <a:t>essentials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673D56-5A7F-7693-12C7-3853023B14A8}"/>
              </a:ext>
            </a:extLst>
          </p:cNvPr>
          <p:cNvSpPr txBox="1"/>
          <p:nvPr/>
        </p:nvSpPr>
        <p:spPr>
          <a:xfrm>
            <a:off x="6283942" y="2548968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1’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8E2340B-456A-3C88-81C1-564AE9A4E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04207"/>
              </p:ext>
            </p:extLst>
          </p:nvPr>
        </p:nvGraphicFramePr>
        <p:xfrm>
          <a:off x="2169971" y="2640768"/>
          <a:ext cx="7476175" cy="1494720"/>
        </p:xfrm>
        <a:graphic>
          <a:graphicData uri="http://schemas.openxmlformats.org/drawingml/2006/table">
            <a:tbl>
              <a:tblPr>
                <a:solidFill>
                  <a:srgbClr val="F9E377"/>
                </a:solidFill>
                <a:tableStyleId>{5C22544A-7EE6-4342-B048-85BDC9FD1C3A}</a:tableStyleId>
              </a:tblPr>
              <a:tblGrid>
                <a:gridCol w="439775">
                  <a:extLst>
                    <a:ext uri="{9D8B030D-6E8A-4147-A177-3AD203B41FA5}">
                      <a16:colId xmlns:a16="http://schemas.microsoft.com/office/drawing/2014/main" val="3357619700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700362259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3625724983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1261418993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641583959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412331530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1605321443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1806220252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4223502077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529286487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3941135445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337413832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496526833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887448486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733901761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300497047"/>
                    </a:ext>
                  </a:extLst>
                </a:gridCol>
                <a:gridCol w="439775">
                  <a:extLst>
                    <a:ext uri="{9D8B030D-6E8A-4147-A177-3AD203B41FA5}">
                      <a16:colId xmlns:a16="http://schemas.microsoft.com/office/drawing/2014/main" val="2573430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T0</a:t>
                      </a:r>
                    </a:p>
                  </a:txBody>
                  <a:tcPr>
                    <a:solidFill>
                      <a:srgbClr val="5A9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91327"/>
                  </a:ext>
                </a:extLst>
              </a:tr>
              <a:tr h="38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T1</a:t>
                      </a:r>
                    </a:p>
                  </a:txBody>
                  <a:tcPr>
                    <a:solidFill>
                      <a:srgbClr val="5A9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9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T2</a:t>
                      </a:r>
                    </a:p>
                  </a:txBody>
                  <a:tcPr>
                    <a:solidFill>
                      <a:srgbClr val="5A9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5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T3</a:t>
                      </a:r>
                    </a:p>
                  </a:txBody>
                  <a:tcPr>
                    <a:solidFill>
                      <a:srgbClr val="5A9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P0</a:t>
                      </a:r>
                    </a:p>
                  </a:txBody>
                  <a:tcPr>
                    <a:solidFill>
                      <a:srgbClr val="90C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P1</a:t>
                      </a:r>
                    </a:p>
                  </a:txBody>
                  <a:tcPr>
                    <a:solidFill>
                      <a:srgbClr val="F9E3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A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P2</a:t>
                      </a:r>
                    </a:p>
                  </a:txBody>
                  <a:tcPr>
                    <a:solidFill>
                      <a:srgbClr val="C94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P3</a:t>
                      </a:r>
                    </a:p>
                  </a:txBody>
                  <a:tcPr>
                    <a:solidFill>
                      <a:srgbClr val="CDE5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A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7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6447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hoto Letters Scrabble Quiz Red Test Tiles Game - Max Pixel">
            <a:extLst>
              <a:ext uri="{FF2B5EF4-FFF2-40B4-BE49-F238E27FC236}">
                <a16:creationId xmlns:a16="http://schemas.microsoft.com/office/drawing/2014/main" id="{78E2BBB8-45D6-4E04-A9F4-D0C64C1D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49" y="2200071"/>
            <a:ext cx="5275561" cy="26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92790B0-E1BE-499D-8FEE-FA900B30544E}"/>
              </a:ext>
            </a:extLst>
          </p:cNvPr>
          <p:cNvSpPr txBox="1"/>
          <p:nvPr/>
        </p:nvSpPr>
        <p:spPr>
          <a:xfrm>
            <a:off x="1528549" y="5268036"/>
            <a:ext cx="936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https://quizizz.com/admin/quiz/65eed2d6c44969557cb154fe?source=quiz_share</a:t>
            </a:r>
          </a:p>
        </p:txBody>
      </p:sp>
    </p:spTree>
    <p:extLst>
      <p:ext uri="{BB962C8B-B14F-4D97-AF65-F5344CB8AC3E}">
        <p14:creationId xmlns:p14="http://schemas.microsoft.com/office/powerpoint/2010/main" val="295450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4820</Words>
  <Application>Microsoft Macintosh PowerPoint</Application>
  <PresentationFormat>Widescreen</PresentationFormat>
  <Paragraphs>1008</Paragraphs>
  <Slides>93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Arial</vt:lpstr>
      <vt:lpstr>Calibri</vt:lpstr>
      <vt:lpstr>Consolas</vt:lpstr>
      <vt:lpstr>Courier New</vt:lpstr>
      <vt:lpstr>Wingdings</vt:lpstr>
      <vt:lpstr>Office Theme</vt:lpstr>
      <vt:lpstr>Office Theme</vt:lpstr>
      <vt:lpstr>Parallel Programming Exercise Session 4</vt:lpstr>
      <vt:lpstr>Schedule</vt:lpstr>
      <vt:lpstr>Post-Discussion  Exercise 3</vt:lpstr>
      <vt:lpstr>Counter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A: SequentialCounter</vt:lpstr>
      <vt:lpstr>Task A: SequentialCounter</vt:lpstr>
      <vt:lpstr>Task A: SequentialCounter</vt:lpstr>
      <vt:lpstr>Task A: SequentialCounter</vt:lpstr>
      <vt:lpstr>Task A: SequentialCounter</vt:lpstr>
      <vt:lpstr>Task A: SequentialCounter</vt:lpstr>
      <vt:lpstr>Task A: SequentialCounter</vt:lpstr>
      <vt:lpstr>Task A: SequentialCounter</vt:lpstr>
      <vt:lpstr>Task A: SequentialCounter</vt:lpstr>
      <vt:lpstr>Task A: SequentialCounter</vt:lpstr>
      <vt:lpstr>Task B: SynchronizedCounter</vt:lpstr>
      <vt:lpstr>Task B: SynchronizedCounter</vt:lpstr>
      <vt:lpstr>Task B: SynchronizedCounter</vt:lpstr>
      <vt:lpstr>Task B: SynchronizedCounter</vt:lpstr>
      <vt:lpstr>Task B: SynchronizedCounter</vt:lpstr>
      <vt:lpstr>Task B: SynchronizedCounter</vt:lpstr>
      <vt:lpstr>Task B: SynchronizedCounter</vt:lpstr>
      <vt:lpstr>Task D</vt:lpstr>
      <vt:lpstr>Wait and Notify Recap</vt:lpstr>
      <vt:lpstr>Wait and Notify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the difference between notify vs notifyAll?</vt:lpstr>
      <vt:lpstr>Task E: AtomicCounter</vt:lpstr>
      <vt:lpstr>Task E: AtomicCounter</vt:lpstr>
      <vt:lpstr>Task E: AtomicCounter</vt:lpstr>
      <vt:lpstr>Task E: AtomicCounter</vt:lpstr>
      <vt:lpstr>Post- vs Pre-Increment</vt:lpstr>
      <vt:lpstr>Theory Recap</vt:lpstr>
      <vt:lpstr>Pipelining: Main Concepts Recap</vt:lpstr>
      <vt:lpstr>Pipelining: Main Concepts Recap</vt:lpstr>
      <vt:lpstr>Pipelining: Main Concepts Recap</vt:lpstr>
      <vt:lpstr>Pipelining: Main Concepts Recap</vt:lpstr>
      <vt:lpstr>Library</vt:lpstr>
      <vt:lpstr>Library</vt:lpstr>
      <vt:lpstr>Library</vt:lpstr>
      <vt:lpstr>Library</vt:lpstr>
      <vt:lpstr>Library</vt:lpstr>
      <vt:lpstr>Library</vt:lpstr>
      <vt:lpstr>Library</vt:lpstr>
      <vt:lpstr>Library</vt:lpstr>
      <vt:lpstr>Library</vt:lpstr>
      <vt:lpstr>Library</vt:lpstr>
      <vt:lpstr>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4</vt:lpstr>
      <vt:lpstr>Task 1 - Pipelining</vt:lpstr>
      <vt:lpstr>Task 2 - Pipelining II</vt:lpstr>
      <vt:lpstr>Task 3 - Identify Potential Parallelization</vt:lpstr>
      <vt:lpstr>Example - Pipelining</vt:lpstr>
      <vt:lpstr>Solution</vt:lpstr>
      <vt:lpstr>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Exercise Session 4</dc:title>
  <dc:creator>Witzig  Philine</dc:creator>
  <cp:lastModifiedBy>Gamal Hassan</cp:lastModifiedBy>
  <cp:revision>49</cp:revision>
  <dcterms:modified xsi:type="dcterms:W3CDTF">2024-03-13T19:50:23Z</dcterms:modified>
</cp:coreProperties>
</file>