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57" r:id="rId2"/>
    <p:sldId id="338" r:id="rId3"/>
    <p:sldId id="360" r:id="rId4"/>
    <p:sldId id="256" r:id="rId5"/>
    <p:sldId id="258" r:id="rId6"/>
    <p:sldId id="294" r:id="rId7"/>
    <p:sldId id="295" r:id="rId8"/>
    <p:sldId id="296" r:id="rId9"/>
    <p:sldId id="297" r:id="rId10"/>
    <p:sldId id="298" r:id="rId11"/>
    <p:sldId id="304" r:id="rId12"/>
    <p:sldId id="307" r:id="rId13"/>
    <p:sldId id="305" r:id="rId14"/>
    <p:sldId id="348" r:id="rId15"/>
    <p:sldId id="358" r:id="rId16"/>
    <p:sldId id="359" r:id="rId17"/>
    <p:sldId id="350" r:id="rId18"/>
    <p:sldId id="351" r:id="rId19"/>
    <p:sldId id="352" r:id="rId20"/>
    <p:sldId id="306" r:id="rId21"/>
    <p:sldId id="353" r:id="rId22"/>
    <p:sldId id="313" r:id="rId23"/>
    <p:sldId id="354" r:id="rId24"/>
    <p:sldId id="355" r:id="rId25"/>
    <p:sldId id="349" r:id="rId26"/>
    <p:sldId id="309" r:id="rId27"/>
    <p:sldId id="310" r:id="rId28"/>
    <p:sldId id="311" r:id="rId29"/>
    <p:sldId id="312" r:id="rId30"/>
    <p:sldId id="347" r:id="rId31"/>
    <p:sldId id="342" r:id="rId32"/>
    <p:sldId id="343" r:id="rId33"/>
    <p:sldId id="344" r:id="rId34"/>
    <p:sldId id="345" r:id="rId35"/>
    <p:sldId id="346" r:id="rId36"/>
    <p:sldId id="340" r:id="rId37"/>
    <p:sldId id="341" r:id="rId38"/>
    <p:sldId id="356" r:id="rId39"/>
    <p:sldId id="293" r:id="rId40"/>
    <p:sldId id="260" r:id="rId41"/>
    <p:sldId id="261" r:id="rId42"/>
    <p:sldId id="262" r:id="rId43"/>
    <p:sldId id="263" r:id="rId44"/>
    <p:sldId id="264" r:id="rId45"/>
    <p:sldId id="259" r:id="rId46"/>
    <p:sldId id="265" r:id="rId47"/>
    <p:sldId id="266" r:id="rId48"/>
    <p:sldId id="292" r:id="rId49"/>
    <p:sldId id="267" r:id="rId50"/>
    <p:sldId id="270" r:id="rId51"/>
    <p:sldId id="269" r:id="rId52"/>
    <p:sldId id="268" r:id="rId53"/>
    <p:sldId id="271" r:id="rId54"/>
    <p:sldId id="273" r:id="rId55"/>
    <p:sldId id="272" r:id="rId56"/>
    <p:sldId id="274" r:id="rId57"/>
    <p:sldId id="275" r:id="rId58"/>
    <p:sldId id="276" r:id="rId59"/>
    <p:sldId id="277" r:id="rId60"/>
    <p:sldId id="279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289" r:id="rId70"/>
    <p:sldId id="290" r:id="rId71"/>
    <p:sldId id="291" r:id="rId72"/>
    <p:sldId id="357" r:id="rId73"/>
    <p:sldId id="314" r:id="rId74"/>
    <p:sldId id="315" r:id="rId75"/>
    <p:sldId id="316" r:id="rId76"/>
    <p:sldId id="339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2" r:id="rId92"/>
    <p:sldId id="333" r:id="rId93"/>
    <p:sldId id="334" r:id="rId94"/>
    <p:sldId id="335" r:id="rId95"/>
    <p:sldId id="336" r:id="rId9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/>
    <p:restoredTop sz="94728"/>
  </p:normalViewPr>
  <p:slideViewPr>
    <p:cSldViewPr snapToGrid="0">
      <p:cViewPr varScale="1">
        <p:scale>
          <a:sx n="143" d="100"/>
          <a:sy n="143" d="100"/>
        </p:scale>
        <p:origin x="22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1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24575,'0'-8'0,"2"0"0,4-3 0,-1 2 0,1 1 0,1 2 0,-1 1 0,0-1 0,-2-2 0,-1-2 0,0-1 0,2 0 0,1 0 0,-4 0 0,2 3 0,0-1 0,1 3 0,0-1 0,1 0 0,0 3 0,-3-5 0,2 2 0,-1-4 0,1 2 0,1 0 0,-3 0 0,2 3 0,-2-2 0,1 1 0,2-2 0,-3-2 0,-1 7 0,-1 6 0,-3 11 0,-1 5 0,-3 2 0,-1 2 0,1-2 0,1-2 0,2-3 0,4-4 0,2 7 0,0 2 0,-1 2 0,-2 0 0,0-8 0,0-2 0,0-2 0,0 2 0,0 2 0,0 2 0,0 0 0,0 0 0,0-4 0,0 0 0,0-7 0,0-1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4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25 24575,'7'0'0,"2"-2"0,2-2 0,-1-1 0,1 0 0,0 2 0,-1-2 0,-1 4 0,-5 8 0,-6 7 0,-4 10 0,-3 2 0,0-3 0,0-3 0,2-5 0,-1-3 0,1 0 0,-1-2 0,-1 3 0,2-4 0,0 1 0,-2 2 0,3-2 0,2 3 0,3-3 0,6-4 0,6-3 0,2-3 0,2 0 0,0 0 0,2 0 0,0 0 0,1 0 0,0 0 0,-1 0 0,1 0 0,-3-2 0,1-1 0,1 0 0,-1 1 0,-6 1 0,-4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01:31:50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0 180,'74'0,"-7"0,-12 0,2 0,3 0,2 0,-2 0,-4 0,-4 0,-4 0,-3 0,-2 0,-1 2,0 1,2 2,4-1,2 1,0 0,0-1,-2 1,-2-3,-2 0,-3-2,-1 0,-5 0,-1 0,-3 0,-2 0,-3 0,1 0,-2 0,-1 0,3 0,1 0,3 0,2 0,0 0,1 0,1 0,2 0,4 0,0 0,2 0,-1 0,0 0,1 0,-1 0,2 0,0 0,1 0,0 0,0 0,3 0,3 0,5 0,2 0,0 0,4 0,1 0,2 0,-3 0,0 0,-1 0,0 0,-2 0,-5 0,2 0,2 0,2 0,3 0,-1 0,0 0,-2 0,-1 0,1 0,-2 0,0 0,-2 0,-2 0,0 0,-1 0,1 0,3 0,4 0,4 0,4 0,1 0,0 0,-1 0,0 0,1 0,0 0,2 0,2 0,3 0,2 2,2 1,9 1,2 2,3 0,0 0,-8-3,-3 0,0-3,0 0,5 0,6 1,-43 0,0 1,4-1,0 1,3-1,-1 1,3-1,-1 0,1-1,1 0,1 0,0 0,3 0,1 0,1 0,1 0,1 0,0 0,-1 0,0 0,0 0,-1 0,-2 0,-1 0,1 0,0 0,1 0,1 0,0 0,0 0,1 0,0 0,-1 0,0 0,-3-1,-1 2,-2 0,-1 0,-2 1,-1-1,-2 1,0 0,1-1,0 0,1-1,-1 0,1 0,0 0,0 0,-1 0,-2 0,0 0,-1 0,-2 0,37 0,8 0,-46 0,0 0,0 0,0 0,6 0,-2 0,38 0,-6 0,-3 0,-1 0,0 0,-2 0,2 0,-2 0,0 0,1 0,-1 0,4 0,2 0,1 0,3 0,0 0,3 0,1 0,0 0,0 0,-4 0,4-3,2 0,2-1,-1-1,1 2,-2 1,-2 0,3 2,-3-2,0-2,-1 1,-6 1,-1-1,0 0,1-2,2-1,-3 0,1 1,3 0,3 0,5 0,0-1,0 3,-3-2,2 2,1 0,-47 2,0-1,3 2,1 0,1 0,1 0,1 0,0 0,3 0,1 0,-1 0,0 0,0 0,-1 0,0 0,-1 0,-3 0,0 0,-2 0,-1 0,0 0,-1 0,-1 0,0 0,0 0,-1 0,-1 0,1 0,45 0,-2 0,-6 0,-1 0,-2 0,-2 0,-1 0,-3 0,-1 0,-2 0,0 0,0 0,-6 0,-7 0,-9 0,-9 0,-6 0,-6 0,-2-2,-4-1,-3-2,-2 1,-5 2,-58 15,31-9,-44 10,47-14,-1 0,-14-22,5 5,7-2,46 42,-12-8,24 19,-40-34,-1 0,20-4,-10 3,14-3,-13 4,-1 0,0 0,0 0,2 0,3 0,4 0,2 0,3 0,2 0,-1 0,1 0,-2 0,-1 0,-4 0,-3 0,-4 0,-1 0,1 0,2 0,2 0,1 0,0 0,1 0,1 0,1 0,4 0,-1 0,1 0,1 0,-2 0,1 0,1 0,-1 0,2 0,0 0,-1 0,0 0,1 0,6 0,3-2,2 0,3-1,-4-2,2 2,-1-1,-3-1,-3 2,-3 1,-2 2,0 0,4 0,3 0,1 0,2 0,0 0,-2 0,0 0,-3 0,3 0,3 0,4-3,6 1,5-1,7-1,3 0,3-2,-2-1,-3-1,2 0,-3 0,0 1,2-1,3-1,10 0,-30 5,2 0,6-1,2 1,5 0,2 0,3 0,-1-2,-4 1,-2 0,-2 0,-2 0,-6 1,-3 1,36-3,-14 2,-12 1,-9 0,-5 3,-5 0,-4 0,0 0,0 0,4 0,-2 1,-2 1,-4 2,-4 2,-3 0,-3-2,-5 0,-1-1,1 0,1-2,0-1,0 0,0 0,4 0,2 0,4 0,3 0,2 0,3 0,3 0,0 0,0 0,0 0,-3 0,3 0,4 0,6 0,3 0,4 0,1 0,-1 0,0 0,-4 0,-6 0,-2 0,1 0,-3 0,-2 0,-9 0,-9 0,-4 0,-5 0,2 2,-3 2,1 4,-2 1,-1 3,-1-1,-2 1,1 3,-7-1,0 3,-13-2,-3-3,-7-3,3-5,0-2,-3-1,-4-1,-3 0,-4 0,-1 0,-1-4,-6-1,-13 0,-23 1,25 3,-4 2,-13-1,-2 0,-8 0,0 0,-3 1,2 0,4 2,3 0,12 1,3 1,-32 6,32-4,20-2,12-3,6-2,2 0,3 0,-11 0,4 0,-10 0,4 0,-3 0,-3-2,0 0,-1-1,3 1,2 0,2-1,6 1,3 0,5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1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24575,'0'-8'0,"2"0"0,4-3 0,-1 2 0,1 1 0,1 2 0,-1 1 0,0-1 0,-2-2 0,-1-2 0,0-1 0,2 0 0,1 0 0,-4 0 0,2 3 0,0-1 0,1 3 0,0-1 0,1 0 0,0 3 0,-3-5 0,2 2 0,-1-4 0,1 2 0,1 0 0,-3 0 0,2 3 0,-2-2 0,1 1 0,2-2 0,-3-2 0,-1 7 0,-1 6 0,-3 11 0,-1 5 0,-3 2 0,-1 2 0,1-2 0,1-2 0,2-3 0,4-4 0,2 7 0,0 2 0,-1 2 0,-2 0 0,0-8 0,0-2 0,0-2 0,0 2 0,0 2 0,0 2 0,0 0 0,0 0 0,0-4 0,0 0 0,0-7 0,0-1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4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25 24575,'7'0'0,"2"-2"0,2-2 0,-1-1 0,1 0 0,0 2 0,-1-2 0,-1 4 0,-5 8 0,-6 7 0,-4 10 0,-3 2 0,0-3 0,0-3 0,2-5 0,-1-3 0,1 0 0,-1-2 0,-1 3 0,2-4 0,0 1 0,-2 2 0,3-2 0,2 3 0,3-3 0,6-4 0,6-3 0,2-3 0,2 0 0,0 0 0,2 0 0,0 0 0,1 0 0,0 0 0,-1 0 0,1 0 0,-3-2 0,1-1 0,1 0 0,-1 1 0,-6 1 0,-4 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1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24575,'0'-8'0,"2"0"0,4-3 0,-1 2 0,1 1 0,1 2 0,-1 1 0,0-1 0,-2-2 0,-1-2 0,0-1 0,2 0 0,1 0 0,-4 0 0,2 3 0,0-1 0,1 3 0,0-1 0,1 0 0,0 3 0,-3-5 0,2 2 0,-1-4 0,1 2 0,1 0 0,-3 0 0,2 3 0,-2-2 0,1 1 0,2-2 0,-3-2 0,-1 7 0,-1 6 0,-3 11 0,-1 5 0,-3 2 0,-1 2 0,1-2 0,1-2 0,2-3 0,4-4 0,2 7 0,0 2 0,-1 2 0,-2 0 0,0-8 0,0-2 0,0-2 0,0 2 0,0 2 0,0 2 0,0 0 0,0 0 0,0-4 0,0 0 0,0-7 0,0-1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4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25 24575,'7'0'0,"2"-2"0,2-2 0,-1-1 0,1 0 0,0 2 0,-1-2 0,-1 4 0,-5 8 0,-6 7 0,-4 10 0,-3 2 0,0-3 0,0-3 0,2-5 0,-1-3 0,1 0 0,-1-2 0,-1 3 0,2-4 0,0 1 0,-2 2 0,3-2 0,2 3 0,3-3 0,6-4 0,6-3 0,2-3 0,2 0 0,0 0 0,2 0 0,0 0 0,1 0 0,0 0 0,-1 0 0,1 0 0,-3-2 0,1-1 0,1 0 0,-1 1 0,-6 1 0,-4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4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5.6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6.7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8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0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6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58:19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1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24575,'0'-8'0,"2"0"0,4-3 0,-1 2 0,1 1 0,1 2 0,-1 1 0,0-1 0,-2-2 0,-1-2 0,0-1 0,2 0 0,1 0 0,-4 0 0,2 3 0,0-1 0,1 3 0,0-1 0,1 0 0,0 3 0,-3-5 0,2 2 0,-1-4 0,1 2 0,1 0 0,-3 0 0,2 3 0,-2-2 0,1 1 0,2-2 0,-3-2 0,-1 7 0,-1 6 0,-3 11 0,-1 5 0,-3 2 0,-1 2 0,1-2 0,1-2 0,2-3 0,4-4 0,2 7 0,0 2 0,-1 2 0,-2 0 0,0-8 0,0-2 0,0-2 0,0 2 0,0 2 0,0 2 0,0 0 0,0 0 0,0-4 0,0 0 0,0-7 0,0-1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0:04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25 24575,'7'0'0,"2"-2"0,2-2 0,-1-1 0,1 0 0,0 2 0,-1-2 0,-1 4 0,-5 8 0,-6 7 0,-4 10 0,-3 2 0,0-3 0,0-3 0,2-5 0,-1-3 0,1 0 0,-1-2 0,-1 3 0,2-4 0,0 1 0,-2 2 0,3-2 0,2 3 0,3-3 0,6-4 0,6-3 0,2-3 0,2 0 0,0 0 0,2 0 0,0 0 0,1 0 0,0 0 0,-1 0 0,1 0 0,-3-2 0,1-1 0,1 0 0,-1 1 0,-6 1 0,-4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4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5.6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6.7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8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0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4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4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37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0.6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57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02.2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3:04:52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1,'-42'6,"3"-2,19-4,-2 1,3-1,2 0,4-3,1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3:04:52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34,'-46'0,"9"0,22 1,2 2,-2 0,-5 0,0-2,6-4,47-11,-19 5,31-6,-34 12,0 2,2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1 264 24575,'0'-8'0,"2"0"0,4-3 0,-1 2 0,1 1 0,1 2 0,-1 1 0,0-1 0,-2-2 0,-1-2 0,0-1 0,2 0 0,1 0 0,-4 0 0,2 3 0,0-1 0,1 3 0,0-1 0,1 0 0,0 3 0,-3-5 0,2 2 0,-1-4 0,1 2 0,1 0 0,-3 0 0,2 3 0,-2-2 0,1 1 0,2-2 0,-3-2 0,-1 7 0,-1 6 0,-3 11 0,-1 5 0,-3 2 0,-1 2 0,1-2 0,1-2 0,2-3 0,4-4 0,2 7 0,0 2 0,-1 2 0,-2 0 0,0-8 0,0-2 0,0-2 0,0 2 0,0 2 0,0 2 0,0 0 0,0 0 0,0-4 0,0 0 0,0-7 0,0-1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25 24575,'7'0'0,"2"-2"0,2-2 0,-1-1 0,1 0 0,0 2 0,-1-2 0,-1 4 0,-5 8 0,-6 7 0,-4 10 0,-3 2 0,0-3 0,0-3 0,2-5 0,-1-3 0,1 0 0,-1-2 0,-1 3 0,2-4 0,0 1 0,-2 2 0,3-2 0,2 3 0,3-3 0,6-4 0,6-3 0,2-3 0,2 0 0,0 0 0,2 0 0,0 0 0,1 0 0,0 0 0,-1 0 0,1 0 0,-3-2 0,1-1 0,1 0 0,-1 1 0,-6 1 0,-4 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24575,'0'19'0,"0"10"0,0 8 0,0 3 0,0-1 0,0-9 0,0 1 0,-2-5 0,-1-1 0,0-3 0,1-2 0,1-4 0,1-2 0,-3 0 0,0 2 0,-1 1 0,-2 0 0,3-3 0,0-2 0,2 0 0,1 0 0,0 1 0,0-5 0,0-1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24575,'9'0'0,"1"0"0,5 0 0,1 0 0,0 0 0,-3 2 0,-2 1 0,-1 0 0,0-1 0,3-2 0,-7 0 0,-1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0 24575,'-3'37'0,"-2"-4"0,-5 10 0,2-10 0,0-4 0,4-3 0,3-13 0,-2 4 0,0-3 0,1 3 0,0 1 0,1-2 0,1 0 0,0 0 0,0 5 0,-1-1 0,1 2 0,-2 3 0,-1-3 0,0-6 0,1-6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24575,'0'7'0,"0"5"0,0 10 0,0 7 0,0 6 0,0 5 0,0-2 0,-2-5 0,-1-4 0,0-11 0,1-3 0,1 2 0,1-1 0,0 4 0,-1 8 0,1-3 0,0 0 0,0-13 0,0-7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52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24575,'7'-2'0,"1"-3"0,3-2 0,1-1 0,2 0 0,-2 3 0,0 0 0,1 2 0,0 2 0,1 0 0,-1 3 0,0 1 0,3 2 0,-2 3 0,-2 0 0,-4 4 0,-5 0 0,-3 0 0,-2-2 0,-6 3 0,-3-1 0,-3 3 0,-3-1 0,2-4 0,-1-1 0,-1-1 0,0 0 0,8-1 0,10-2 0,7-1 0,4-2 0,-1 1 0,0 0 0,2 0 0,0 0 0,1 2 0,-1 0 0,-1-1 0,-1 1 0,-1 0 0,-1 0 0,2 2 0,5-1 0,-2 0 0,-1 2 0,-5 3 0,-7 1 0,-4 2 0,-5 1 0,-4 0 0,-3 4 0,0-2 0,1 0 0,2-2 0,0-4 0,0-1 0,-2-4 0,1-3 0,-3 0 0,1 0 0,1 0 0,-2 0 0,-1 2 0,1-2 0,1 0 0,2-1 0,7-1 0,-1-1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5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 24072,'10'-7'0,"3"2"250,4-1-250,2 3 84,-3 2-84,-1 1 42,0 2-42,-1 1 127,1 5-127,-3 0 0,-3 0 0,-1 3 0,-2 0 0,-3 5 0,0 4 0,-3 8 0,0 1 0,0 7 0,0-2 0,0-6 0,0-2 0,0-10 0,0-3 0,0-1 0,0-1 0,0 2 0,-2 1 0,-2 3 0,-1-2 0,-2 0 0,2-4 0,-3 1 0,0 1 0,-1-1 0,-2-2 0,1-5 0,0-3 0,-1-2 0,-1 0 0,1 2 0,0 0 0,1 1 0,-1-1 0,-2-4 0,0-6 0,4-3 0,3-2 0,1 0 0,2 3 0,-1 1 0,-1-1 0,-1-1 0,0-1 0,2 0 0,1 0 0,3 2 0,0-2 0,0 1 0,0 0 0,0-1 0,0 1 0,0 0 0,0 1 0,0-2 0,0-2 0,2-2 0,1 2 0,2 1 0,0 0 0,1-1 0,-1-1 0,-1 3 0,-1 0 0,-3 2 0,2 2 0,1 0 0,2 0 0,1-1 0,-2 0 0,1 2 0,-2 3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5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1 24575,'9'0'0,"1"0"0,3 0 0,1 0 0,-2 0 0,1 0 0,0 0 0,0 0 0,1 0 0,-2 0 0,0 0 0,-2 0 0,0 1 0,1 2 0,3 1 0,4 0 0,2 2 0,0 0 0,-2 1 0,-3 2 0,0 1 0,0 3 0,0 1 0,-1-1 0,-3 0 0,1 1 0,-3 0 0,1-1 0,-4-1 0,-1 1 0,1 2 0,-1 3 0,1 4 0,-1 1 0,0-2 0,1-1 0,-1-3 0,-2 2 0,2 1 0,-1-1 0,-1-1 0,-1 0 0,-2 1 0,0 1 0,-2-1 0,0-2 0,-1 2 0,0-1 0,2-2 0,1-2 0,-2-4 0,-1 1 0,0 0 0,0 1 0,3-1 0,-3 3 0,0 2 0,-2 0 0,-2-1 0,1 1 0,-3 0 0,-2 3 0,1 2 0,1-7 0,-1 4 0,0-4 0,-1 1 0,0 1 0,2-3 0,-2 4 0,1-2 0,-1-1 0,0-1 0,3-1 0,-3 2 0,1 2 0,-1 0 0,-3 3 0,1-2 0,-1 0 0,2 0 0,0-4 0,-3 2 0,-1-1 0,-4 1 0,4 0 0,-1 1 0,1 1 0,1-1 0,-4-2 0,5-1 0,-2-2 0,-4 5 0,1 0 0,-1-4 0,5-3 0,4-3 0,0 0 0,0 2 0,-2-1 0,-1 0 0,1 0 0,-1-1 0,0 2 0,-1 0 0,0 1 0,1 1 0,-2-3 0,2 1 0,0-2 0,3 1 0,3-2 0,-1 0 0,1 2 0,-3-1 0,1 2 0,4-5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0 24575,'-7'0'0,"-3"3"0,-3 5 0,1 3 0,1 2 0,1-2 0,4-1 0,-2 1 0,2 1 0,0 1 0,0-2 0,1-3 0,0 0 0,1 0 0,-1 4 0,1 2 0,-2 1 0,0-1 0,-1-1 0,-1 0 0,0 1 0,1-3 0,0-1 0,2-3 0,2 1 0,3-1 0,2 1 0,3-2 0,1-4 0,0 1 0,4-1 0,1 1 0,5 0 0,3 2 0,4-2 0,3 0 0,8 3 0,-3-1 0,-2-1 0,-4 0 0,-8-4 0,1 1 0,-2-1 0,-1 0 0,1-1 0,-6 1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19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24575,'2'14'0,"5"44"0,0 19 0,-3-25 0,0 1 0,0 1 0,-2 0 0,2 38 0,-2 0 0,-1-11 0,-1-5 0,0-12 0,0-5 0,0-17 0,0-9 0,0-12 0,0-5 0,0-6 0,0-4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0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24575,'15'-7'0,"4"-2"0,18-6 0,3-2 0,-3 6 0,-1 2 0,-11 6 0,2 5 0,-3 2 0,-1 3 0,-1 4 0,-2 0 0,-1 2 0,-3 2 0,0 4 0,-4-2 0,-2-1 0,-1 4 0,-5-5 0,0 8 0,-3 1 0,-1-2 0,0 2 0,0-7 0,0-2 0,-1-1 0,-2 0 0,-6-1 0,-2-1 0,-6-4 0,-1-1 0,-1 1 0,-3 0 0,2 0 0,2-2 0,2-2 0,3-2 0,0 2 0,1 1 0,2 0 0,-2-2 0,1-1 0,0-1 0,1-1 0,1 2 0,0 1 0,-2 0 0,-2 2 0,-2-2 0,6 0 0,3-1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24575,'7'0'0,"0"0"0,4 0 0,2 4 0,6 6 0,5 6 0,1 6 0,-3-3 0,-6 0 0,-6-2 0,-1 2 0,1 1 0,1 2 0,0 1 0,-2 2 0,-4-3 0,-3-2 0,-1-3 0,-1-2 0,0 5 0,0-1 0,0 0 0,0 0 0,0-2 0,-2 2 0,-4-1 0,-4 1 0,-3-1 0,-2-3 0,2 1 0,1-4 0,3 0 0,-2-3 0,-2-3 0,-5 2 0,-2-1 0,2 0 0,1 1 0,3-3 0,-2-1 0,1 1 0,-2-1 0,1-1 0,1 0 0,2-5 0,3-1 0,-1-1 0,1 0 0,0-1 0,1-3 0,1 0 0,1-1 0,2 1 0,-3-1 0,1-2 0,0 2 0,0 0 0,4 1 0,1 0 0,1-2 0,1-2 0,-2 1 0,-1-3 0,0 1 0,0-1 0,3 2 0,0 0 0,0-2 0,0-3 0,0-1 0,0 2 0,0-4 0,0 2 0,0 1 0,0 0 0,0 4 0,0 0 0,2 0 0,1 0 0,0-1 0,-1-2 0,1-3 0,-1 2 0,3 3 0,0 4 0,-2 1 0,3-1 0,-1 1 0,3 1 0,4 1 0,4 2 0,1-1 0,4-1 0,-2 2 0,-8 1 0,-2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24575,'8'0'0,"3"1"0,3 1 0,4 3 0,1 3 0,-4-2 0,1 2 0,-2 0 0,0 0 0,1 1 0,-3 1 0,-2 1 0,-2 0 0,0 1 0,-1-1 0,1 1 0,-3 2 0,2 11 0,1 2 0,0 0 0,-2-2 0,-3-5 0,-2 1 0,0 0 0,-1 4 0,0-3 0,0 1 0,0-2 0,0-2 0,0 2 0,-2 2 0,-1 1 0,0 1 0,1-1 0,-1-3 0,0 1 0,0 7 0,-2 1 0,-1 5 0,-3-1 0,-2-7 0,2-4 0,0-9 0,1-5 0,-2-1 0,0 0 0,2 2 0,1 1 0,2-3 0,-1 2 0,0-1 0,0 0 0,1 0 0,0 1 0,1 1 0,2-1 0,2 1 0,0 0 0,-3-1 0,3-4 0,-2-3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5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24575,'0'10'0,"0"3"0,0 3 0,0 1 0,-3 1 0,0 1 0,0-1 0,1-2 0,2-1 0,-1-2 0,1 1 0,0 0 0,0 0 0,0 0 0,0-1 0,0 1 0,0 0 0,0 2 0,3-3 0,2-3 0,4-5 0,3-5 0,3 0 0,1 0 0,4 0 0,1-2 0,0-1 0,2 0 0,-2-2 0,1 2 0,-4-1 0,-2 0 0,-4 1 0,2 0 0,0 0 0,1 2 0,-7 1 0,-4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6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24575,'5'10'0,"-2"4"0,2 11 0,-1 5 0,1-3 0,-2 15 0,-2 0 0,0 8 0,-4 1 0,-3-4 0,-2-8 0,2-8 0,2-6 0,4-15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7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24575,'7'-5'0,"1"2"0,3 0 0,1 3 0,2 0 0,8-4 0,1 0 0,3 0 0,-2 0 0,-7 4 0,-1 1 0,-3 2 0,-3 2 0,-2 2 0,-1 2 0,-2 2 0,1-1 0,-2 2 0,-2 2 0,-2 2 0,2 0 0,1-1 0,-3 0 0,-2-5 0,-4 1 0,-4-3 0,-3 1 0,-1-1 0,0-2 0,1 0 0,1-4 0,-1 1 0,1 1 0,1-1 0,0-1 0,-3-1 0,-1-2 0,6 0 0,2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2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1 24575,'11'0'0,"2"4"0,3 4 0,0 4 0,-4 3 0,-1 1 0,0 0 0,-3 0 0,-1-1 0,-3-1 0,-3 3 0,-1 2 0,0 1 0,0 3 0,0-1 0,0-2 0,0 0 0,0 0 0,-2-5 0,-1 1 0,-1-6 0,-5 0 0,0 2 0,-4-2 0,1 0 0,1-4 0,-4-2 0,1 0 0,-3-2 0,-1 4 0,-1 0 0,2-2 0,0-1 0,4-5 0,-1-1 0,3-1 0,0-2 0,3-1 0,0 0 0,0-1 0,3-2 0,-1-3 0,4-2 0,2-1 0,-1 0 0,1 2 0,0-1 0,0 1 0,0 0 0,0 0 0,0-1 0,0-2 0,2 3 0,1 1 0,0 2 0,1 1 0,-1-1 0,1-1 0,0 1 0,3 1 0,3 0 0,3 2 0,-2 0 0,-1 1 0,-1 3 0,-3-2 0,3 2 0,-1 1 0,0 0 0,3 3 0,-6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1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1 24575,'8'2'0,"2"1"0,4 0 0,-1-1 0,1 1 0,0-1 0,0 4 0,-2-2 0,0 1 0,-1 3 0,-2-1 0,0 1 0,-4 0 0,1-2 0,0 1 0,-2 4 0,1 2 0,-2 3 0,0 9 0,-1-1 0,-1 6 0,-1 3 0,0-6 0,0-1 0,-2-9 0,-1-4 0,-2 0 0,0 3 0,0-2 0,-4 2 0,1-2 0,0 1 0,2 1 0,0 0 0,0 1 0,-1 1 0,-1 1 0,-1-4 0,1 1 0,1-2 0,0 0 0,0 1 0,-2 0 0,-2 3 0,2 0 0,0 2 0,1-2 0,2 1 0,-1-3 0,2 1 0,-1-3 0,1-3 0,-2 3 0,0-3 0,1-2 0,1-1 0,2 0 0,-2-1 0,1 1 0,-1 0 0,-1 0 0,3 2 0,0 1 0,3-6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24575,'-7'4'0,"-1"3"0,0 4 0,1 12 0,2 0 0,2 4 0,0 0 0,1-8 0,1-1 0,0-4 0,1 1 0,0 0 0,0 3 0,-3 2 0,0 1 0,0-2 0,1-3 0,4-2 0,1-1 0,2-2 0,1-3 0,-1-3 0,3-1 0,0-2 0,4-3 0,2-1 0,-1-1 0,0 0 0,-5 2 0,-3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3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24575,'0'8'0,"0"9"0,0 5 0,0 3 0,0 0 0,0-8 0,0-1 0,0 0 0,0 0 0,0 0 0,2-1 0,1 0 0,0-3 0,-1 0 0,-2 1 0,1-2 0,-1 1 0,0 0 0,0 2 0,0 0 0,-1 2 0,0-4 0,0-5 0,-1-3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5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24575,'7'0'0,"-2"-2"0,2 0 0,0-1 0,3-2 0,3 0 0,2-1 0,-2-1 0,3 2 0,-3-3 0,-2 1 0,0 3 0,-3 0 0,2 1 0,1 0 0,1 0 0,0 3 0,-2 0 0,-2 2 0,-1 2 0,-2 4 0,-1 6 0,-1 0 0,-2 1 0,-1-2 0,-2-4 0,-1 3 0,0 2 0,0 1 0,1 0 0,-3-6 0,-1-1 0,0-1 0,3 1 0,1 0 0,-3-1 0,-1 0 0,-3-1 0,-2 0 0,-2-2 0,3 0 0,0 0 0,3-1 0,-2 0 0,-1-1 0,-3 1 0,7-1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 17565,'13'0'0,"-3"-2"3139,4 0-3139,-1-4 1201,1 1-1201,-1 1 633,0 2-633,1 2 2037,0 2-2037,0 2 0,-5 3 0,-3 4 0,2 2 0,-2 3 0,0 3 0,2 0 0,-3 1 0,-1 1 0,-2-4 0,-2-1 0,0-3 0,0 0 0,-2 2 0,-2 0 0,-3-2 0,-4-3 0,2-2 0,-3-3 0,3 0 0,1 0 0,-1-2 0,1 0 0,-4-3 0,1 1 0,-1 1 0,1 1 0,0-1 0,0 2 0,-3-1 0,0 1 0,-1-2 0,-1-1 0,2-1 0,5 0 0,3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6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24575,'0'-9'0,"0"-3"0,0-5 0,0 7 0,0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37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1 116 24575,'0'-8'0,"2"2"0,1-4 0,0 0 0,0-2 0,-1-1 0,3 4 0,1 1 0,4-1 0,-4 2 0,5 1 0,-5 2 0,1 1 0,-1-2 0,-2 2 0,-2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29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 24575,'7'0'0,"1"0"0,3 0 0,0 0 0,3 0 0,-2-3 0,0 1 0,-1-1 0,2 0 0,1 3 0,0 0 0,0 0 0,0-1 0,0 1 0,-2 2 0,-1 1 0,-1 0 0,-1 2 0,2-2 0,-1 2 0,0-1 0,0 1 0,-2 3 0,1-2 0,1 2 0,-2 1 0,0-3 0,0 2 0,0-2 0,4 1 0,1 3 0,1-1 0,-3 1 0,2 3 0,-5-2 0,0 2 0,2 3 0,-3 1 0,1 4 0,1 0 0,-3 2 0,1-4 0,-2 0 0,1-3 0,-1 0 0,-1 1 0,-1 1 0,-3 2 0,2-1 0,0 4 0,1-2 0,0-1 0,-3 8 0,1 1 0,-1-1 0,0-5 0,0-8 0,0 1 0,0 0 0,0 2 0,0-1 0,0-2 0,0-1 0,0 0 0,0 0 0,0-1 0,0 1 0,0 0 0,0 0 0,0-1 0,-2 1 0,-1 3 0,-1-1 0,-2 3 0,0 1 0,0-6 0,0 2 0,-2-4 0,0 1 0,-2 1 0,-1 2 0,1-1 0,4-2 0,0-3 0,2-3 0,-1 0 0,-2 0 0,-2 5 0,0 0 0,-2 0 0,0 0 0,2-3 0,-2 0 0,3 1 0,-1 1 0,-1 0 0,1-1 0,-1-1 0,1-1 0,1 0 0,1-1 0,1-2 0,1 1 0,-1-1 0,-1-1 0,-2 1 0,-2-2 0,1 0 0,-2 2 0,2-2 0,0 1 0,-3 4 0,-2-1 0,-2 2 0,1 2 0,2-3 0,1 3 0,0-2 0,2-3 0,-3 2 0,0-2 0,1-1 0,4-2 0,6-1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24575,'-8'8'0,"1"-2"0,-2 2 0,-2 3 0,3-1 0,-1 2 0,2 0 0,4 0 0,-3 1 0,1 2 0,-2-1 0,2 0 0,-1 0 0,1-2 0,-1-2 0,-1 0 0,1-1 0,5 0 0,12-3 0,10-3 0,5-2 0,0-1 0,-7 0 0,0 2 0,-1 1 0,1 0 0,0 1 0,1 0 0,1 1 0,-1 2 0,-1 1 0,-5 0 0,0-2 0,1 0 0,-1-3 0,-3 1 0,-4-2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2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24575,'0'28'0,"0"8"0,0 8 0,0-1 0,0-11 0,0-3 0,0-1 0,0-2 0,-2-9 0,-1 1 0,0-3 0,0-2 0,3 2 0,0 0 0,0-1 0,-1-1 0,1-1 0,0-5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3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24575,'8'-6'0,"2"1"0,1-1 0,-1-1 0,0 0 0,-2-1 0,2-3 0,1 3 0,1 2 0,-3 1 0,0 2 0,-1-2 0,2-1 0,1 2 0,0 4 0,-2 5 0,-4 3 0,-1 2 0,-1 1 0,0 1 0,2 2 0,-1 1 0,-1 0 0,-1 0 0,-2-1 0,0 0 0,-2-3 0,-1 1 0,-4-2 0,-3 1 0,1 0 0,0-3 0,0 0 0,-1-2 0,-2 0 0,1 0 0,0-3 0,3 1 0,-1-2 0,-2 1 0,-3 2 0,-3 1 0,6-2 0,4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35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24575,'8'-2'0,"0"-2"0,3 1 0,-3-1 0,0 1 0,-1-2 0,1 0 0,5-1 0,1 0 0,0 2 0,0 1 0,-6 1 0,1 0 0,-3-1 0,3 0 0,1 3 0,-1-1 0,6 1 0,-2 2 0,0 1 0,0 2 0,-2 2 0,1 0 0,-3 2 0,-1-1 0,-2 0 0,2 2 0,-2 0 0,-1 1 0,-1-1 0,-1 3 0,2 1 0,0 0 0,-2 0 0,-1-4 0,1 1 0,0-1 0,-1 1 0,4 1 0,-3 1 0,1 1 0,-2-1 0,-2 1 0,0 2 0,0 1 0,-2 1 0,-2-1 0,-4-2 0,-2-4 0,-2 0 0,-1-2 0,2 0 0,0-1 0,1-2 0,-2-3 0,0 1 0,2-2 0,-1 1 0,1 0 0,0-6 0,2-2 0,1-7 0,0-1 0,-2-1 0,-1-1 0,1 1 0,1-3 0,1 4 0,0 1 0,2 0 0,-1 1 0,0-1 0,2 1 0,-1 2 0,1 0 0,0-2 0,1 0 0,3-2 0,-3-1 0,0 1 0,-3 2 0,-1-1 0,1 2 0,0 0 0,4-2 0,1 1 0,1-1 0,0-3 0,-1-1 0,1 2 0,2 0 0,-2 7 0,2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0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24575,'8'-1'0,"9"-2"0,0 1 0,4-2 0,-5 3 0,-2 1 0,0-1 0,1 1 0,-1 2 0,1 0 0,-1 1 0,0 0 0,-2 0 0,0 0 0,1 2 0,2 0 0,2 0 0,2 1 0,-2 0 0,-2 1 0,-1-1 0,-4-1 0,2 0 0,3-2 0,2 3 0,0 1 0,1-1 0,-1 2 0,-3-2 0,0 1 0,-1 0 0,0 1 0,4 0 0,2 2 0,-1 0 0,0 2 0,-1 1 0,-2-2 0,3 2 0,-3-4 0,0 3 0,-1-4 0,-5 0 0,1 0 0,-1 3 0,0 0 0,1 0 0,-1 2 0,5-1 0,-2 3 0,0-1 0,0 0 0,-4 2 0,1 0 0,-3 0 0,0 0 0,-1-2 0,0 1 0,0-1 0,0 0 0,0-2 0,1 4 0,0-2 0,1 0 0,0 1 0,-2-3 0,-2 5 0,-2 1 0,-1-1 0,0-1 0,0 1 0,0-2 0,0-1 0,0 0 0,0-3 0,0 3 0,0 0 0,0 0 0,0 1 0,0 3 0,0 0 0,0 2 0,0-2 0,0-2 0,0 0 0,0-4 0,-2 1 0,0-2 0,-1 1 0,0 3 0,2-1 0,1-1 0,0-1 0,-1-1 0,1 2 0,0-1 0,0 0 0,-2-1 0,-1 2 0,0 0 0,-2-2 0,2 0 0,0 0 0,-2 0 0,2 3 0,0-3 0,-1-1 0,1-2 0,0 0 0,-2 2 0,-1 1 0,-3 1 0,1-2 0,0 1 0,2-1 0,1 1 0,-4 0 0,1 1 0,-1-1 0,1-3 0,3 0 0,-1-2 0,0 1 0,0-1 0,0-2 0,3 4 0,-1-2 0,1 1 0,0 1 0,-2 1 0,-1 1 0,-3 0 0,1 0 0,2-5 0,3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2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24575,'0'10'0,"-1"3"0,-2 4 0,1 0 0,-4 0 0,2-1 0,-2 0 0,0 2 0,3 0 0,1-1 0,-1-1 0,0-2 0,0-2 0,1-1 0,1-1 0,1-1 0,-2 2 0,-1 2 0,0-2 0,1 2 0,3-1 0,9-4 0,7-3 0,6-2 0,1-3 0,-5 0 0,-2 0 0,-1-2 0,0-2 0,0 0 0,0-1 0,-4 0 0,6 0 0,-2 1 0,1 1 0,1 2 0,1 1 0,-2-2 0,-1-1 0,-8 1 0,-5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3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0 24575,'-1'36'0,"-7"23"0,-1 7 0,-7 17 0,1-10 0,3 14 0,-1 4 0,5-8 0,1-8 0,1-27 0,0-6 0,3-22 0,0-6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6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12 24575,'8'0'0,"-1"-1"0,2-2 0,1 0 0,4 1 0,4 1 0,0 0 0,3 1 0,-2 3 0,1 1 0,4 4 0,-3 3 0,1 2 0,-2 3 0,-4 0 0,2 9 0,-6 4 0,-3 3 0,-3 0 0,-3-7 0,1-3 0,-1-2 0,-3 1 0,0-1 0,0 0 0,-2-1 0,-1-2 0,-3-1 0,-2 1 0,-3-5 0,-2 1 0,-1-1 0,-1-1 0,-2 0 0,-6-2 0,-4 1 0,4-2 0,1-1 0,10-3 0,0-1 0,-3-2 0,-1-1 0,-1 0 0,-4-1 0,-1-3 0,2-2 0,2-1 0,5-3 0,1 3 0,1-1 0,3 1 0,2-1 0,1-4 0,0 0 0,0-2 0,-1-1 0,3-2 0,0-5 0,3-3 0,-1 1 0,1-1 0,0 5 0,0 1 0,0 2 0,1 5 0,4-1 0,0 1 0,1 1 0,-1 0 0,-1-3 0,2 1 0,0 1 0,0-1 0,2 2 0,-3-3 0,1 4 0,2 1 0,0 2 0,1 2 0,-1-1 0,1 2 0,-2 0 0,1 1 0,-5 1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18 24575,'2'-5'0,"4"2"0,6-2 0,4 2 0,1 2 0,-1 2 0,-3 4 0,1 1 0,-1 2 0,0 0 0,0 0 0,-2-2 0,0-1 0,-2 4 0,0 0 0,3 5 0,0 0 0,2 0 0,-2 1 0,-1-2 0,-3 1 0,-1-1 0,0 3 0,0 0 0,-2 2 0,0 0 0,-2-3 0,2 1 0,1 1 0,0 0 0,2 2 0,-2 0 0,-1 0 0,-2 2 0,-2 0 0,-1-2 0,0 2 0,2-1 0,1-1 0,-1 1 0,1 5 0,-3 3 0,1 16 0,-1 14 0,-1-2 0,-1-1 0,-4-15 0,-1-12 0,-2-3 0,2-7 0,1-4 0,0-4 0,1 0 0,-2-1 0,1-1 0,-2-2 0,-1-2 0,1 0 0,-3 0 0,0-1 0,3 2 0,0-2 0,-1 0 0,0 0 0,-2-3 0,2 2 0,2 1 0,0 0 0,-2 2 0,0-2 0,-1 2 0,-2 0 0,3 1 0,-1 0 0,1-2 0,1 0 0,-3-1 0,-1 2 0,0 1 0,1-3 0,1 2 0,-2 1 0,2 1 0,-1 1 0,1 0 0,1-3 0,0 0 0,4-2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44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24575,'0'-8'0,"2"-1"0,0-2 0,3 0 0,0-2 0,2 1 0,1 0 0,1 1 0,4 5 0,0 0 0,5 0 0,0 0 0,-1-2 0,0 2 0,-1-1 0,-2 1 0,-1 3 0,-1 0 0,-1 3 0,3 0 0,1 0 0,1 2 0,0 2 0,-2 5 0,-2 2 0,-3 2 0,-3 0 0,-3-2 0,-1 3 0,-2 2 0,0 2 0,0 1 0,-1-2 0,-2-2 0,-4-1 0,-8 2 0,-1 0 0,-2-3 0,2-3 0,4-1 0,-4-3 0,3 0 0,1 0 0,-1-3 0,1 1 0,-2-1 0,2 2 0,-1 0 0,-1-2 0,-1 2 0,7-3 0,2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0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 24575,'-12'4'0,"1"-1"0,-3 2 0,2 1 0,1 0 0,2 2 0,2 1 0,-1 8 0,0 7 0,1 0 0,0-2 0,3-5 0,-1-6 0,0-1 0,1 0 0,1-2 0,5 0 0,2-2 0,3-4 0,3 1 0,3 1 0,1 3 0,3 2 0,0 0 0,0-1 0,1-1 0,2-1 0,-3 2 0,-5-3 0,-6-1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24575,'0'9'0,"0"2"0,0 6 0,0 10 0,0 6 0,0 6 0,0-3 0,0 0 0,0-1 0,0 7 0,0 5 0,0-2 0,0 17 0,0-11 0,0-5 0,-2-12 0,2-24 0,-2-3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1.6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24575,'9'-2'0,"3"-3"0,3-4 0,0 1 0,-3 0 0,-3 3 0,-2 0 0,-1 0 0,2 1 0,0-1 0,5 1 0,0 0 0,0 0 0,-1 1 0,0 0 0,-6 1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0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24575,'4'7'0,"-1"1"0,0 3 0,-3 2 0,0 1 0,0 1 0,0 4 0,-2 0 0,-1-1 0,0-2 0,-2-4 0,2-2 0,0-1 0,-2-2 0,1 1 0,-6 2 0,-1 3 0,-2-2 0,-1-1 0,2-4 0,0-1 0,1 1 0,-1 0 0,2-1 0,0 0 0,5-3 0,3-1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2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3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22 24575,'4'-5'0,"4"2"0,3 1 0,2 0 0,-1-2 0,-1 1 0,3 1 0,1 1 0,1 6 0,0 4 0,-2 6 0,-5 4 0,0 4 0,-4 1 0,-1 2 0,-1 6 0,-3-3 0,0 6 0,0-1 0,0-4 0,0 0 0,0-7 0,0-1 0,-1-6 0,-2 0 0,-2-3 0,0 1 0,-2 0 0,1-1 0,2-1 0,-4-3 0,0-4 0,-3-2 0,-2-3 0,0 2 0,-1 1 0,0 0 0,0 0 0,3-3 0,0 0 0,-1-3 0,1-4 0,3-3 0,2-6 0,2-1 0,0-4 0,1-2 0,-2 2 0,1-1 0,1 4 0,1-2 0,1 0 0,1 0 0,0-3 0,0 0 0,0 0 0,0 0 0,0 3 0,0 3 0,0 3 0,0-2 0,0 2 0,0 0 0,0-2 0,0 4 0,0 4 0,0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0 24575,'7'0'0,"0"0"0,3 0 0,1 3 0,0 1 0,0 2 0,0-1 0,-1-3 0,-1 1 0,-2 2 0,2 3 0,-2 3 0,-1-1 0,0 0 0,-4-2 0,4-2 0,-1 0 0,0 4 0,1 4 0,-3 3 0,0 0 0,-3 0 0,3-3 0,0 4 0,0 0 0,-1-1 0,-2-1 0,0 0 0,0 2 0,0 1 0,0 0 0,0-5 0,0 0 0,0 0 0,3-2 0,0-1 0,0-2 0,-1 0 0,-2 2 0,-2 1 0,-2 0 0,-2 1 0,-2-1 0,0 0 0,0 0 0,-2 1 0,0 3 0,-1-4 0,2 0 0,-1-4 0,1 0 0,1 0 0,-3-2 0,0-1 0,0 0 0,0 3 0,0 3 0,-2-1 0,-3 0 0,3-4 0,2-2 0,1-1 0,-1 2 0,-3 3 0,1 1 0,-1-1 0,0 0 0,0 0 0,0 1 0,1 1 0,-2 1 0,1-1 0,-3-1 0,-1-1 0,2-2 0,-2 1 0,2 1 0,2-1 0,2 0 0,1-2 0,0 0 0,2 0 0,-4 0 0,2 2 0,-2-1 0,-3 3 0,1-1 0,-1-2 0,0 4 0,2-1 0,0 2 0,0-1 0,3-1 0,-4 2 0,2-2 0,-1 1 0,2 1 0,2-3 0,-1 2 0,2-2 0,-2 1 0,2-2 0,0 0 0,-1-1 0,-2 1 0,-1 3 0,0 0 0,-2 4 0,0-5 0,1 3 0,-2-2 0,2-2 0,-1 2 0,1-1 0,0-1 0,0-2 0,2-1 0,0-1 0,1-1 0,5-1 0,1-1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24575,'-8'9'0,"-3"7"0,-4 4 0,2 1 0,1-2 0,2-6 0,-1 1 0,0-2 0,2-1 0,3 0 0,1-1 0,1 2 0,2-2 0,2-3 0,5 3 0,0-1 0,-1 3 0,1 0 0,0-2 0,4-2 0,2-1 0,1-1 0,6-1 0,5 3 0,2-1 0,-1 2 0,-5-2 0,-5-3 0,-1-1 0,-4-1 0,-3-1 0,-2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1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24575,'0'17'0,"0"-5"0,0 4 0,0-3 0,0-1 0,0 9 0,-3 2 0,0 2 0,-2-1 0,-2-4 0,1-1 0,1-2 0,2 0 0,1-4 0,-2 1 0,-2 0 0,0 0 0,1-1 0,3 2 0,0-1 0,-1 0 0,0-1 0,-1-3 0,0-1 0,-2 2 0,0 1 0,2 0 0,-2 3 0,0-2 0,0 1 0,2-1 0,1-2 0,1-1 0,-1 1 0,-3 0 0,3 1 0,-1 0 0,2-7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56:03.1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67 24575,'7'-5'0,"2"2"0,4-2 0,4-1 0,0-1 0,0 0 0,-2 0 0,-1 1 0,0-2 0,-2 2 0,-1 2 0,1 1 0,1 3 0,2 3 0,-2-1 0,-3 3 0,-4 4 0,-3 1 0,-1 5 0,-2-1 0,0 2 0,0 0 0,-3 2 0,0 2 0,-2-1 0,0 0 0,0-3 0,0 3 0,1-2 0,-1-2 0,2-2 0,0-2 0,-2-1 0,-1-1 0,-2-2 0,-1-3 0,0 0 0,0-1 0,-2 0 0,-3-1 0,0 1 0,1 0 0,0-1 0,1-2 0,-2 0 0,1 0 0,1 0 0,1 0 0,0 0 0,5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D9BAC-28B3-DA4A-86A1-55DF83470A78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427A-F397-C14F-A4C3-29BB28FF96C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632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B2ABE6F-599B-4A28-AE67-DA4D1BD7EAC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3588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DO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07FCF3B1-2B30-4FDC-8AC4-62B0B13022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26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05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Locks are remarkable because they do not rely on hardware RMW support, but they do take O(n)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427A-F397-C14F-A4C3-29BB28FF96C5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061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427A-F397-C14F-A4C3-29BB28FF96C5}" type="slidenum">
              <a:rPr lang="en-CH" smtClean="0"/>
              <a:t>46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77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O(1) space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427A-F397-C14F-A4C3-29BB28FF96C5}" type="slidenum">
              <a:rPr lang="en-CH" smtClean="0"/>
              <a:t>47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56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all processors will “storm” the bus again =&gt; Contention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427A-F397-C14F-A4C3-29BB28FF96C5}" type="slidenum">
              <a:rPr lang="en-CH" smtClean="0"/>
              <a:t>68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136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Works, but not resuable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427A-F397-C14F-A4C3-29BB28FF96C5}" type="slidenum">
              <a:rPr lang="en-CH" smtClean="0"/>
              <a:t>89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412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FF83-697C-C0F8-1C10-3F226311E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6F582-DEA5-B90E-6B77-DFB3FD52B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A595D-43C3-4E66-8F61-D242914B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A83B-22D3-8694-730E-8037F3C9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CC20-7246-9DF9-30F8-CC01325B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885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7B7E-15D0-1745-87AD-41BCC837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BB360-BBFE-C4C7-BBE0-F684CE82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8F77D-700B-B0D0-D672-5E86F303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C0F6-C110-F5DF-F9E3-A80442AC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DCC4-66DA-045B-8543-3968C853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1294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A3489-3A6E-75B3-5A75-01169F09B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D3926-AD78-98ED-BC74-8F04FBDAF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1E6E5-9678-5F6B-F99A-EF1BA7E9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C94D-EA34-0286-534E-C7F414D9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9D65-AFAF-B3F2-3B0E-76D7ADBD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961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38400" y="180960"/>
            <a:ext cx="11512800" cy="1130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38400" y="1525920"/>
            <a:ext cx="11512800" cy="467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98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40F1-6C2D-3B93-38D9-01959D13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2A207-9C5C-8658-1394-D76A5E1F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BE79-3BB5-6655-9383-68ECE2AE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B3EA-CDB9-31D9-EC3D-D54DEC3D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8F6E-EAAA-3D3A-15FC-2247825C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630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F0F0-890A-2AB7-718D-D20D99A5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C4577-A3EA-F954-9062-5F7F93DF0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1D471-57C9-9642-99EB-ABC4935B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CA6C7-874E-5F6D-B739-52506B45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754B-EFC7-4739-0C18-32957892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41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0DB4-1EE4-D717-AFA3-A64384CE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D485-B5C8-E538-CBC3-3BB32F4DC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62A77-9F40-D4A3-895A-C16D1DB53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FB9C1-C8C5-8B85-83C4-94216DFC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F7511-B071-3862-9623-3B23988C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206A-90E5-0027-CE81-99E83696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897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F7EB-717C-C3FB-8CA4-E7D743F1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9066-CA55-5DC3-E7F0-EDF8D799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B4C30-1BDF-3C08-8119-F8A133F3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F2A4E-6E54-B954-6742-D64EB53B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9C97E-944F-9B99-7C90-DA075D3B1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B8CDD-6265-6A80-CB6B-E9D9AD46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58E5A-CA3A-0C99-571A-7EFE9904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6B197-6C04-07A6-BD7B-E3639B73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2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B758-BE39-2EF1-E1D0-94A7DAD3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7710F-577C-D1A5-6B73-44A62893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49BBD-D49F-960F-95E7-177E31E3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14F2-1E80-7FEF-8DE0-BFEB7E61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41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6373F-4DAF-594E-E544-1D257F71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842F6-AAB7-47D2-E53A-37F42959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463FF-21CE-1ADD-4CB5-9A06A9BC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482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B855-B37F-CD5C-8C6F-A8AD08DD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BCE0-39AC-D966-406B-5B41847A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C0972-D649-BFEC-E993-16B05AAE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68AA-F9DF-7479-0BB0-5A0EDBD2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35279-8018-6EDA-D350-67881D7D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73458-ECBC-0FAA-778F-35195011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136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3377-8606-93C1-5854-AC4C2F0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FE170-1867-95A5-746F-59FCF4CD1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8521A-193A-A73F-5ED4-9DA58101C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0D325-D6A3-8EB8-CEB7-AB41F08E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AFBA-05B3-31F9-5A26-F31BC477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2217E-04A1-5E64-761B-D913A2FA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12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0BB18-D7C6-B5C9-C665-D8D8F61C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1C02-97DE-9AF3-E20F-7DC6A02C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5FB7-C489-C3F0-4374-D1737EC7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1551-E6D4-014F-A40E-2432E9284C74}" type="datetimeFigureOut">
              <a:rPr lang="en-CH" smtClean="0"/>
              <a:t>25.04.2024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0266-9039-B5FB-81C8-67084735D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F47D-09A9-6DB0-B463-5DDCD5D5A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C9D7-B27D-3049-BF2B-D4D88E4AD1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44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20.png"/><Relationship Id="rId42" Type="http://schemas.openxmlformats.org/officeDocument/2006/relationships/customXml" Target="../ink/ink20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33.xml"/><Relationship Id="rId16" Type="http://schemas.openxmlformats.org/officeDocument/2006/relationships/customXml" Target="../ink/ink7.xml"/><Relationship Id="rId11" Type="http://schemas.openxmlformats.org/officeDocument/2006/relationships/image" Target="../media/image15.png"/><Relationship Id="rId32" Type="http://schemas.openxmlformats.org/officeDocument/2006/relationships/customXml" Target="../ink/ink15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61" Type="http://schemas.openxmlformats.org/officeDocument/2006/relationships/image" Target="../media/image40.png"/><Relationship Id="rId19" Type="http://schemas.openxmlformats.org/officeDocument/2006/relationships/image" Target="../media/image1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3.png"/><Relationship Id="rId30" Type="http://schemas.openxmlformats.org/officeDocument/2006/relationships/customXml" Target="../ink/ink14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3.xml"/><Relationship Id="rId51" Type="http://schemas.openxmlformats.org/officeDocument/2006/relationships/image" Target="../media/image35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3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9.xml"/><Relationship Id="rId41" Type="http://schemas.openxmlformats.org/officeDocument/2006/relationships/image" Target="../media/image30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4.xml"/><Relationship Id="rId31" Type="http://schemas.openxmlformats.org/officeDocument/2006/relationships/image" Target="../media/image25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38.xml"/><Relationship Id="rId81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8.xml"/><Relationship Id="rId39" Type="http://schemas.openxmlformats.org/officeDocument/2006/relationships/image" Target="../media/image29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7.png"/><Relationship Id="rId76" Type="http://schemas.openxmlformats.org/officeDocument/2006/relationships/customXml" Target="../ink/ink37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32.png"/><Relationship Id="rId66" Type="http://schemas.openxmlformats.org/officeDocument/2006/relationships/customXml" Target="../ink/ink3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.xml"/><Relationship Id="rId21" Type="http://schemas.openxmlformats.org/officeDocument/2006/relationships/image" Target="../media/image20.png"/><Relationship Id="rId42" Type="http://schemas.openxmlformats.org/officeDocument/2006/relationships/customXml" Target="../ink/ink59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72.xml"/><Relationship Id="rId16" Type="http://schemas.openxmlformats.org/officeDocument/2006/relationships/customXml" Target="../ink/ink46.xml"/><Relationship Id="rId11" Type="http://schemas.openxmlformats.org/officeDocument/2006/relationships/image" Target="../media/image15.png"/><Relationship Id="rId32" Type="http://schemas.openxmlformats.org/officeDocument/2006/relationships/customXml" Target="../ink/ink54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67.xml"/><Relationship Id="rId74" Type="http://schemas.openxmlformats.org/officeDocument/2006/relationships/customXml" Target="../ink/ink75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61" Type="http://schemas.openxmlformats.org/officeDocument/2006/relationships/image" Target="../media/image40.png"/><Relationship Id="rId19" Type="http://schemas.openxmlformats.org/officeDocument/2006/relationships/image" Target="../media/image19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23.png"/><Relationship Id="rId30" Type="http://schemas.openxmlformats.org/officeDocument/2006/relationships/customXml" Target="../ink/ink53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62.xml"/><Relationship Id="rId56" Type="http://schemas.openxmlformats.org/officeDocument/2006/relationships/customXml" Target="../ink/ink66.xml"/><Relationship Id="rId64" Type="http://schemas.openxmlformats.org/officeDocument/2006/relationships/customXml" Target="../ink/ink70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42.xml"/><Relationship Id="rId51" Type="http://schemas.openxmlformats.org/officeDocument/2006/relationships/image" Target="../media/image35.png"/><Relationship Id="rId72" Type="http://schemas.openxmlformats.org/officeDocument/2006/relationships/customXml" Target="../ink/ink74.xml"/><Relationship Id="rId80" Type="http://schemas.openxmlformats.org/officeDocument/2006/relationships/customXml" Target="../ink/ink78.xml"/><Relationship Id="rId3" Type="http://schemas.openxmlformats.org/officeDocument/2006/relationships/image" Target="../media/image11.png"/><Relationship Id="rId12" Type="http://schemas.openxmlformats.org/officeDocument/2006/relationships/customXml" Target="../ink/ink44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48.xml"/><Relationship Id="rId41" Type="http://schemas.openxmlformats.org/officeDocument/2006/relationships/image" Target="../media/image30.png"/><Relationship Id="rId54" Type="http://schemas.openxmlformats.org/officeDocument/2006/relationships/customXml" Target="../ink/ink65.xml"/><Relationship Id="rId62" Type="http://schemas.openxmlformats.org/officeDocument/2006/relationships/customXml" Target="../ink/ink69.xml"/><Relationship Id="rId70" Type="http://schemas.openxmlformats.org/officeDocument/2006/relationships/customXml" Target="../ink/ink73.xml"/><Relationship Id="rId7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43.xml"/><Relationship Id="rId31" Type="http://schemas.openxmlformats.org/officeDocument/2006/relationships/image" Target="../media/image25.png"/><Relationship Id="rId44" Type="http://schemas.openxmlformats.org/officeDocument/2006/relationships/customXml" Target="../ink/ink60.xml"/><Relationship Id="rId52" Type="http://schemas.openxmlformats.org/officeDocument/2006/relationships/customXml" Target="../ink/ink64.xml"/><Relationship Id="rId60" Type="http://schemas.openxmlformats.org/officeDocument/2006/relationships/customXml" Target="../ink/ink68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77.xml"/><Relationship Id="rId81" Type="http://schemas.openxmlformats.org/officeDocument/2006/relationships/image" Target="../media/image50.png"/><Relationship Id="rId4" Type="http://schemas.openxmlformats.org/officeDocument/2006/relationships/customXml" Target="../ink/ink40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47.xml"/><Relationship Id="rId39" Type="http://schemas.openxmlformats.org/officeDocument/2006/relationships/image" Target="../media/image29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37.png"/><Relationship Id="rId76" Type="http://schemas.openxmlformats.org/officeDocument/2006/relationships/customXml" Target="../ink/ink76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50.xml"/><Relationship Id="rId40" Type="http://schemas.openxmlformats.org/officeDocument/2006/relationships/customXml" Target="../ink/ink58.xml"/><Relationship Id="rId45" Type="http://schemas.openxmlformats.org/officeDocument/2006/relationships/image" Target="../media/image32.png"/><Relationship Id="rId66" Type="http://schemas.openxmlformats.org/officeDocument/2006/relationships/customXml" Target="../ink/ink7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0.xml"/><Relationship Id="rId21" Type="http://schemas.openxmlformats.org/officeDocument/2006/relationships/image" Target="../media/image20.png"/><Relationship Id="rId42" Type="http://schemas.openxmlformats.org/officeDocument/2006/relationships/customXml" Target="../ink/ink98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111.xml"/><Relationship Id="rId84" Type="http://schemas.openxmlformats.org/officeDocument/2006/relationships/customXml" Target="../ink/ink119.xml"/><Relationship Id="rId16" Type="http://schemas.openxmlformats.org/officeDocument/2006/relationships/customXml" Target="../ink/ink85.xml"/><Relationship Id="rId11" Type="http://schemas.openxmlformats.org/officeDocument/2006/relationships/image" Target="../media/image15.png"/><Relationship Id="rId32" Type="http://schemas.openxmlformats.org/officeDocument/2006/relationships/customXml" Target="../ink/ink93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106.xml"/><Relationship Id="rId74" Type="http://schemas.openxmlformats.org/officeDocument/2006/relationships/customXml" Target="../ink/ink114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19" Type="http://schemas.openxmlformats.org/officeDocument/2006/relationships/image" Target="../media/image19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23.png"/><Relationship Id="rId30" Type="http://schemas.openxmlformats.org/officeDocument/2006/relationships/customXml" Target="../ink/ink92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01.xml"/><Relationship Id="rId56" Type="http://schemas.openxmlformats.org/officeDocument/2006/relationships/customXml" Target="../ink/ink105.xml"/><Relationship Id="rId64" Type="http://schemas.openxmlformats.org/officeDocument/2006/relationships/customXml" Target="../ink/ink109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81.xml"/><Relationship Id="rId51" Type="http://schemas.openxmlformats.org/officeDocument/2006/relationships/image" Target="../media/image35.png"/><Relationship Id="rId72" Type="http://schemas.openxmlformats.org/officeDocument/2006/relationships/customXml" Target="../ink/ink113.xml"/><Relationship Id="rId80" Type="http://schemas.openxmlformats.org/officeDocument/2006/relationships/customXml" Target="../ink/ink117.xml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customXml" Target="../ink/ink83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87.xml"/><Relationship Id="rId41" Type="http://schemas.openxmlformats.org/officeDocument/2006/relationships/image" Target="../media/image30.png"/><Relationship Id="rId54" Type="http://schemas.openxmlformats.org/officeDocument/2006/relationships/customXml" Target="../ink/ink104.xml"/><Relationship Id="rId62" Type="http://schemas.openxmlformats.org/officeDocument/2006/relationships/customXml" Target="../ink/ink108.xml"/><Relationship Id="rId70" Type="http://schemas.openxmlformats.org/officeDocument/2006/relationships/customXml" Target="../ink/ink112.xml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82.xml"/><Relationship Id="rId31" Type="http://schemas.openxmlformats.org/officeDocument/2006/relationships/image" Target="../media/image25.png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60" Type="http://schemas.openxmlformats.org/officeDocument/2006/relationships/customXml" Target="../ink/ink107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116.xml"/><Relationship Id="rId81" Type="http://schemas.openxmlformats.org/officeDocument/2006/relationships/image" Target="../media/image50.png"/><Relationship Id="rId4" Type="http://schemas.openxmlformats.org/officeDocument/2006/relationships/customXml" Target="../ink/ink79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86.xml"/><Relationship Id="rId39" Type="http://schemas.openxmlformats.org/officeDocument/2006/relationships/image" Target="../media/image29.png"/><Relationship Id="rId34" Type="http://schemas.openxmlformats.org/officeDocument/2006/relationships/customXml" Target="../ink/ink94.xml"/><Relationship Id="rId50" Type="http://schemas.openxmlformats.org/officeDocument/2006/relationships/customXml" Target="../ink/ink102.xml"/><Relationship Id="rId55" Type="http://schemas.openxmlformats.org/officeDocument/2006/relationships/image" Target="../media/image37.png"/><Relationship Id="rId76" Type="http://schemas.openxmlformats.org/officeDocument/2006/relationships/customXml" Target="../ink/ink115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89.xml"/><Relationship Id="rId40" Type="http://schemas.openxmlformats.org/officeDocument/2006/relationships/customXml" Target="../ink/ink97.xml"/><Relationship Id="rId45" Type="http://schemas.openxmlformats.org/officeDocument/2006/relationships/image" Target="../media/image32.png"/><Relationship Id="rId66" Type="http://schemas.openxmlformats.org/officeDocument/2006/relationships/customXml" Target="../ink/ink110.xml"/><Relationship Id="rId61" Type="http://schemas.openxmlformats.org/officeDocument/2006/relationships/image" Target="../media/image40.png"/><Relationship Id="rId82" Type="http://schemas.openxmlformats.org/officeDocument/2006/relationships/customXml" Target="../ink/ink118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.xml"/><Relationship Id="rId21" Type="http://schemas.openxmlformats.org/officeDocument/2006/relationships/image" Target="../media/image20.png"/><Relationship Id="rId42" Type="http://schemas.openxmlformats.org/officeDocument/2006/relationships/customXml" Target="../ink/ink139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152.xml"/><Relationship Id="rId84" Type="http://schemas.openxmlformats.org/officeDocument/2006/relationships/customXml" Target="../ink/ink160.xml"/><Relationship Id="rId16" Type="http://schemas.openxmlformats.org/officeDocument/2006/relationships/customXml" Target="../ink/ink126.xml"/><Relationship Id="rId11" Type="http://schemas.openxmlformats.org/officeDocument/2006/relationships/image" Target="../media/image15.png"/><Relationship Id="rId32" Type="http://schemas.openxmlformats.org/officeDocument/2006/relationships/customXml" Target="../ink/ink134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147.xml"/><Relationship Id="rId74" Type="http://schemas.openxmlformats.org/officeDocument/2006/relationships/customXml" Target="../ink/ink155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19" Type="http://schemas.openxmlformats.org/officeDocument/2006/relationships/image" Target="../media/image19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23.png"/><Relationship Id="rId30" Type="http://schemas.openxmlformats.org/officeDocument/2006/relationships/customXml" Target="../ink/ink133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42.xml"/><Relationship Id="rId56" Type="http://schemas.openxmlformats.org/officeDocument/2006/relationships/customXml" Target="../ink/ink146.xml"/><Relationship Id="rId64" Type="http://schemas.openxmlformats.org/officeDocument/2006/relationships/customXml" Target="../ink/ink150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122.xml"/><Relationship Id="rId51" Type="http://schemas.openxmlformats.org/officeDocument/2006/relationships/image" Target="../media/image35.png"/><Relationship Id="rId72" Type="http://schemas.openxmlformats.org/officeDocument/2006/relationships/customXml" Target="../ink/ink154.xml"/><Relationship Id="rId80" Type="http://schemas.openxmlformats.org/officeDocument/2006/relationships/customXml" Target="../ink/ink158.xml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customXml" Target="../ink/ink124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128.xml"/><Relationship Id="rId41" Type="http://schemas.openxmlformats.org/officeDocument/2006/relationships/image" Target="../media/image30.png"/><Relationship Id="rId54" Type="http://schemas.openxmlformats.org/officeDocument/2006/relationships/customXml" Target="../ink/ink145.xml"/><Relationship Id="rId62" Type="http://schemas.openxmlformats.org/officeDocument/2006/relationships/customXml" Target="../ink/ink149.xml"/><Relationship Id="rId70" Type="http://schemas.openxmlformats.org/officeDocument/2006/relationships/customXml" Target="../ink/ink153.xml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123.xml"/><Relationship Id="rId31" Type="http://schemas.openxmlformats.org/officeDocument/2006/relationships/image" Target="../media/image25.png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60" Type="http://schemas.openxmlformats.org/officeDocument/2006/relationships/customXml" Target="../ink/ink148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157.xml"/><Relationship Id="rId81" Type="http://schemas.openxmlformats.org/officeDocument/2006/relationships/image" Target="../media/image50.png"/><Relationship Id="rId4" Type="http://schemas.openxmlformats.org/officeDocument/2006/relationships/customXml" Target="../ink/ink120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127.xml"/><Relationship Id="rId39" Type="http://schemas.openxmlformats.org/officeDocument/2006/relationships/image" Target="../media/image29.png"/><Relationship Id="rId34" Type="http://schemas.openxmlformats.org/officeDocument/2006/relationships/customXml" Target="../ink/ink135.xml"/><Relationship Id="rId50" Type="http://schemas.openxmlformats.org/officeDocument/2006/relationships/customXml" Target="../ink/ink143.xml"/><Relationship Id="rId55" Type="http://schemas.openxmlformats.org/officeDocument/2006/relationships/image" Target="../media/image37.png"/><Relationship Id="rId76" Type="http://schemas.openxmlformats.org/officeDocument/2006/relationships/customXml" Target="../ink/ink156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130.xml"/><Relationship Id="rId40" Type="http://schemas.openxmlformats.org/officeDocument/2006/relationships/customXml" Target="../ink/ink138.xml"/><Relationship Id="rId45" Type="http://schemas.openxmlformats.org/officeDocument/2006/relationships/image" Target="../media/image32.png"/><Relationship Id="rId66" Type="http://schemas.openxmlformats.org/officeDocument/2006/relationships/customXml" Target="../ink/ink151.xml"/><Relationship Id="rId61" Type="http://schemas.openxmlformats.org/officeDocument/2006/relationships/image" Target="../media/image40.png"/><Relationship Id="rId82" Type="http://schemas.openxmlformats.org/officeDocument/2006/relationships/customXml" Target="../ink/ink159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.xml"/><Relationship Id="rId21" Type="http://schemas.openxmlformats.org/officeDocument/2006/relationships/image" Target="../media/image20.png"/><Relationship Id="rId42" Type="http://schemas.openxmlformats.org/officeDocument/2006/relationships/customXml" Target="../ink/ink180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193.xml"/><Relationship Id="rId84" Type="http://schemas.openxmlformats.org/officeDocument/2006/relationships/customXml" Target="../ink/ink201.xml"/><Relationship Id="rId89" Type="http://schemas.openxmlformats.org/officeDocument/2006/relationships/image" Target="../media/image54.png"/><Relationship Id="rId16" Type="http://schemas.openxmlformats.org/officeDocument/2006/relationships/customXml" Target="../ink/ink167.xml"/><Relationship Id="rId11" Type="http://schemas.openxmlformats.org/officeDocument/2006/relationships/image" Target="../media/image15.png"/><Relationship Id="rId32" Type="http://schemas.openxmlformats.org/officeDocument/2006/relationships/customXml" Target="../ink/ink175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188.xml"/><Relationship Id="rId74" Type="http://schemas.openxmlformats.org/officeDocument/2006/relationships/customXml" Target="../ink/ink196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14" Type="http://schemas.openxmlformats.org/officeDocument/2006/relationships/customXml" Target="../ink/ink166.xml"/><Relationship Id="rId22" Type="http://schemas.openxmlformats.org/officeDocument/2006/relationships/customXml" Target="../ink/ink170.xml"/><Relationship Id="rId27" Type="http://schemas.openxmlformats.org/officeDocument/2006/relationships/image" Target="../media/image23.png"/><Relationship Id="rId30" Type="http://schemas.openxmlformats.org/officeDocument/2006/relationships/customXml" Target="../ink/ink174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83.xml"/><Relationship Id="rId56" Type="http://schemas.openxmlformats.org/officeDocument/2006/relationships/customXml" Target="../ink/ink187.xml"/><Relationship Id="rId64" Type="http://schemas.openxmlformats.org/officeDocument/2006/relationships/customXml" Target="../ink/ink191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163.xml"/><Relationship Id="rId51" Type="http://schemas.openxmlformats.org/officeDocument/2006/relationships/image" Target="../media/image35.png"/><Relationship Id="rId72" Type="http://schemas.openxmlformats.org/officeDocument/2006/relationships/customXml" Target="../ink/ink195.xml"/><Relationship Id="rId80" Type="http://schemas.openxmlformats.org/officeDocument/2006/relationships/customXml" Target="../ink/ink199.xml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customXml" Target="../ink/ink16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78.xml"/><Relationship Id="rId46" Type="http://schemas.openxmlformats.org/officeDocument/2006/relationships/customXml" Target="../ink/ink182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169.xml"/><Relationship Id="rId41" Type="http://schemas.openxmlformats.org/officeDocument/2006/relationships/image" Target="../media/image30.png"/><Relationship Id="rId54" Type="http://schemas.openxmlformats.org/officeDocument/2006/relationships/customXml" Target="../ink/ink186.xml"/><Relationship Id="rId62" Type="http://schemas.openxmlformats.org/officeDocument/2006/relationships/customXml" Target="../ink/ink190.xml"/><Relationship Id="rId70" Type="http://schemas.openxmlformats.org/officeDocument/2006/relationships/customXml" Target="../ink/ink194.xml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88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73.xml"/><Relationship Id="rId36" Type="http://schemas.openxmlformats.org/officeDocument/2006/relationships/customXml" Target="../ink/ink177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164.xml"/><Relationship Id="rId31" Type="http://schemas.openxmlformats.org/officeDocument/2006/relationships/image" Target="../media/image25.png"/><Relationship Id="rId44" Type="http://schemas.openxmlformats.org/officeDocument/2006/relationships/customXml" Target="../ink/ink181.xml"/><Relationship Id="rId52" Type="http://schemas.openxmlformats.org/officeDocument/2006/relationships/customXml" Target="../ink/ink185.xml"/><Relationship Id="rId60" Type="http://schemas.openxmlformats.org/officeDocument/2006/relationships/customXml" Target="../ink/ink189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198.xml"/><Relationship Id="rId81" Type="http://schemas.openxmlformats.org/officeDocument/2006/relationships/image" Target="../media/image50.png"/><Relationship Id="rId86" Type="http://schemas.openxmlformats.org/officeDocument/2006/relationships/customXml" Target="../ink/ink202.xml"/><Relationship Id="rId4" Type="http://schemas.openxmlformats.org/officeDocument/2006/relationships/customXml" Target="../ink/ink161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168.xml"/><Relationship Id="rId39" Type="http://schemas.openxmlformats.org/officeDocument/2006/relationships/image" Target="../media/image29.png"/><Relationship Id="rId34" Type="http://schemas.openxmlformats.org/officeDocument/2006/relationships/customXml" Target="../ink/ink176.xml"/><Relationship Id="rId50" Type="http://schemas.openxmlformats.org/officeDocument/2006/relationships/customXml" Target="../ink/ink184.xml"/><Relationship Id="rId55" Type="http://schemas.openxmlformats.org/officeDocument/2006/relationships/image" Target="../media/image37.png"/><Relationship Id="rId76" Type="http://schemas.openxmlformats.org/officeDocument/2006/relationships/customXml" Target="../ink/ink197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171.xml"/><Relationship Id="rId40" Type="http://schemas.openxmlformats.org/officeDocument/2006/relationships/customXml" Target="../ink/ink179.xml"/><Relationship Id="rId45" Type="http://schemas.openxmlformats.org/officeDocument/2006/relationships/image" Target="../media/image32.png"/><Relationship Id="rId66" Type="http://schemas.openxmlformats.org/officeDocument/2006/relationships/customXml" Target="../ink/ink192.xml"/><Relationship Id="rId87" Type="http://schemas.openxmlformats.org/officeDocument/2006/relationships/image" Target="../media/image53.png"/><Relationship Id="rId61" Type="http://schemas.openxmlformats.org/officeDocument/2006/relationships/image" Target="../media/image40.png"/><Relationship Id="rId82" Type="http://schemas.openxmlformats.org/officeDocument/2006/relationships/customXml" Target="../ink/ink200.xml"/><Relationship Id="rId1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4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6.xml"/><Relationship Id="rId21" Type="http://schemas.openxmlformats.org/officeDocument/2006/relationships/image" Target="../media/image20.png"/><Relationship Id="rId42" Type="http://schemas.openxmlformats.org/officeDocument/2006/relationships/customXml" Target="../ink/ink224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237.xml"/><Relationship Id="rId84" Type="http://schemas.openxmlformats.org/officeDocument/2006/relationships/customXml" Target="../ink/ink245.xml"/><Relationship Id="rId89" Type="http://schemas.openxmlformats.org/officeDocument/2006/relationships/image" Target="../media/image54.png"/><Relationship Id="rId16" Type="http://schemas.openxmlformats.org/officeDocument/2006/relationships/customXml" Target="../ink/ink211.xml"/><Relationship Id="rId11" Type="http://schemas.openxmlformats.org/officeDocument/2006/relationships/image" Target="../media/image15.png"/><Relationship Id="rId32" Type="http://schemas.openxmlformats.org/officeDocument/2006/relationships/customXml" Target="../ink/ink219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232.xml"/><Relationship Id="rId74" Type="http://schemas.openxmlformats.org/officeDocument/2006/relationships/customXml" Target="../ink/ink240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23.png"/><Relationship Id="rId30" Type="http://schemas.openxmlformats.org/officeDocument/2006/relationships/customXml" Target="../ink/ink218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227.xml"/><Relationship Id="rId56" Type="http://schemas.openxmlformats.org/officeDocument/2006/relationships/customXml" Target="../ink/ink231.xml"/><Relationship Id="rId64" Type="http://schemas.openxmlformats.org/officeDocument/2006/relationships/customXml" Target="../ink/ink235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207.xml"/><Relationship Id="rId51" Type="http://schemas.openxmlformats.org/officeDocument/2006/relationships/image" Target="../media/image35.png"/><Relationship Id="rId72" Type="http://schemas.openxmlformats.org/officeDocument/2006/relationships/customXml" Target="../ink/ink239.xml"/><Relationship Id="rId80" Type="http://schemas.openxmlformats.org/officeDocument/2006/relationships/customXml" Target="../ink/ink243.xml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customXml" Target="../ink/ink209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222.xml"/><Relationship Id="rId46" Type="http://schemas.openxmlformats.org/officeDocument/2006/relationships/customXml" Target="../ink/ink226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213.xml"/><Relationship Id="rId41" Type="http://schemas.openxmlformats.org/officeDocument/2006/relationships/image" Target="../media/image30.png"/><Relationship Id="rId54" Type="http://schemas.openxmlformats.org/officeDocument/2006/relationships/customXml" Target="../ink/ink230.xml"/><Relationship Id="rId62" Type="http://schemas.openxmlformats.org/officeDocument/2006/relationships/customXml" Target="../ink/ink234.xml"/><Relationship Id="rId70" Type="http://schemas.openxmlformats.org/officeDocument/2006/relationships/customXml" Target="../ink/ink238.xml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88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217.xml"/><Relationship Id="rId36" Type="http://schemas.openxmlformats.org/officeDocument/2006/relationships/customXml" Target="../ink/ink221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208.xml"/><Relationship Id="rId31" Type="http://schemas.openxmlformats.org/officeDocument/2006/relationships/image" Target="../media/image25.png"/><Relationship Id="rId44" Type="http://schemas.openxmlformats.org/officeDocument/2006/relationships/customXml" Target="../ink/ink225.xml"/><Relationship Id="rId52" Type="http://schemas.openxmlformats.org/officeDocument/2006/relationships/customXml" Target="../ink/ink229.xml"/><Relationship Id="rId60" Type="http://schemas.openxmlformats.org/officeDocument/2006/relationships/customXml" Target="../ink/ink233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242.xml"/><Relationship Id="rId81" Type="http://schemas.openxmlformats.org/officeDocument/2006/relationships/image" Target="../media/image50.png"/><Relationship Id="rId86" Type="http://schemas.openxmlformats.org/officeDocument/2006/relationships/customXml" Target="../ink/ink246.xml"/><Relationship Id="rId4" Type="http://schemas.openxmlformats.org/officeDocument/2006/relationships/customXml" Target="../ink/ink205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212.xml"/><Relationship Id="rId39" Type="http://schemas.openxmlformats.org/officeDocument/2006/relationships/image" Target="../media/image29.png"/><Relationship Id="rId34" Type="http://schemas.openxmlformats.org/officeDocument/2006/relationships/customXml" Target="../ink/ink220.xml"/><Relationship Id="rId50" Type="http://schemas.openxmlformats.org/officeDocument/2006/relationships/customXml" Target="../ink/ink228.xml"/><Relationship Id="rId55" Type="http://schemas.openxmlformats.org/officeDocument/2006/relationships/image" Target="../media/image37.png"/><Relationship Id="rId76" Type="http://schemas.openxmlformats.org/officeDocument/2006/relationships/customXml" Target="../ink/ink241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24" Type="http://schemas.openxmlformats.org/officeDocument/2006/relationships/customXml" Target="../ink/ink215.xml"/><Relationship Id="rId40" Type="http://schemas.openxmlformats.org/officeDocument/2006/relationships/customXml" Target="../ink/ink223.xml"/><Relationship Id="rId45" Type="http://schemas.openxmlformats.org/officeDocument/2006/relationships/image" Target="../media/image32.png"/><Relationship Id="rId66" Type="http://schemas.openxmlformats.org/officeDocument/2006/relationships/customXml" Target="../ink/ink236.xml"/><Relationship Id="rId87" Type="http://schemas.openxmlformats.org/officeDocument/2006/relationships/image" Target="../media/image53.png"/><Relationship Id="rId61" Type="http://schemas.openxmlformats.org/officeDocument/2006/relationships/image" Target="../media/image40.png"/><Relationship Id="rId82" Type="http://schemas.openxmlformats.org/officeDocument/2006/relationships/customXml" Target="../ink/ink244.xml"/><Relationship Id="rId1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9.xml"/><Relationship Id="rId21" Type="http://schemas.openxmlformats.org/officeDocument/2006/relationships/image" Target="../media/image34.png"/><Relationship Id="rId42" Type="http://schemas.openxmlformats.org/officeDocument/2006/relationships/customXml" Target="../ink/ink267.xml"/><Relationship Id="rId47" Type="http://schemas.openxmlformats.org/officeDocument/2006/relationships/image" Target="../media/image61.png"/><Relationship Id="rId63" Type="http://schemas.openxmlformats.org/officeDocument/2006/relationships/customXml" Target="../ink/ink284.xml"/><Relationship Id="rId68" Type="http://schemas.openxmlformats.org/officeDocument/2006/relationships/customXml" Target="../ink/ink289.xml"/><Relationship Id="rId16" Type="http://schemas.openxmlformats.org/officeDocument/2006/relationships/customXml" Target="../ink/ink254.xml"/><Relationship Id="rId11" Type="http://schemas.openxmlformats.org/officeDocument/2006/relationships/image" Target="../media/image18.png"/><Relationship Id="rId24" Type="http://schemas.openxmlformats.org/officeDocument/2006/relationships/customXml" Target="../ink/ink258.xml"/><Relationship Id="rId32" Type="http://schemas.openxmlformats.org/officeDocument/2006/relationships/customXml" Target="../ink/ink262.xml"/><Relationship Id="rId37" Type="http://schemas.openxmlformats.org/officeDocument/2006/relationships/image" Target="../media/image53.png"/><Relationship Id="rId40" Type="http://schemas.openxmlformats.org/officeDocument/2006/relationships/customXml" Target="../ink/ink266.xml"/><Relationship Id="rId45" Type="http://schemas.openxmlformats.org/officeDocument/2006/relationships/image" Target="../media/image60.png"/><Relationship Id="rId53" Type="http://schemas.openxmlformats.org/officeDocument/2006/relationships/customXml" Target="../ink/ink274.xml"/><Relationship Id="rId58" Type="http://schemas.openxmlformats.org/officeDocument/2006/relationships/customXml" Target="../ink/ink279.xml"/><Relationship Id="rId66" Type="http://schemas.openxmlformats.org/officeDocument/2006/relationships/customXml" Target="../ink/ink287.xml"/><Relationship Id="rId74" Type="http://schemas.openxmlformats.org/officeDocument/2006/relationships/customXml" Target="../ink/ink295.xml"/><Relationship Id="rId79" Type="http://schemas.openxmlformats.org/officeDocument/2006/relationships/customXml" Target="../ink/ink300.xml"/><Relationship Id="rId5" Type="http://schemas.openxmlformats.org/officeDocument/2006/relationships/image" Target="../media/image12.png"/><Relationship Id="rId61" Type="http://schemas.openxmlformats.org/officeDocument/2006/relationships/customXml" Target="../ink/ink282.xml"/><Relationship Id="rId19" Type="http://schemas.openxmlformats.org/officeDocument/2006/relationships/image" Target="../media/image30.png"/><Relationship Id="rId14" Type="http://schemas.openxmlformats.org/officeDocument/2006/relationships/customXml" Target="../ink/ink253.xml"/><Relationship Id="rId22" Type="http://schemas.openxmlformats.org/officeDocument/2006/relationships/customXml" Target="../ink/ink257.xml"/><Relationship Id="rId27" Type="http://schemas.openxmlformats.org/officeDocument/2006/relationships/image" Target="../media/image40.png"/><Relationship Id="rId30" Type="http://schemas.openxmlformats.org/officeDocument/2006/relationships/customXml" Target="../ink/ink261.xml"/><Relationship Id="rId35" Type="http://schemas.openxmlformats.org/officeDocument/2006/relationships/image" Target="../media/image52.png"/><Relationship Id="rId43" Type="http://schemas.openxmlformats.org/officeDocument/2006/relationships/image" Target="../media/image59.png"/><Relationship Id="rId48" Type="http://schemas.openxmlformats.org/officeDocument/2006/relationships/customXml" Target="../ink/ink270.xml"/><Relationship Id="rId56" Type="http://schemas.openxmlformats.org/officeDocument/2006/relationships/customXml" Target="../ink/ink277.xml"/><Relationship Id="rId64" Type="http://schemas.openxmlformats.org/officeDocument/2006/relationships/customXml" Target="../ink/ink285.xml"/><Relationship Id="rId69" Type="http://schemas.openxmlformats.org/officeDocument/2006/relationships/customXml" Target="../ink/ink290.xml"/><Relationship Id="rId77" Type="http://schemas.openxmlformats.org/officeDocument/2006/relationships/customXml" Target="../ink/ink298.xml"/><Relationship Id="rId8" Type="http://schemas.openxmlformats.org/officeDocument/2006/relationships/customXml" Target="../ink/ink250.xml"/><Relationship Id="rId51" Type="http://schemas.openxmlformats.org/officeDocument/2006/relationships/customXml" Target="../ink/ink272.xml"/><Relationship Id="rId72" Type="http://schemas.openxmlformats.org/officeDocument/2006/relationships/customXml" Target="../ink/ink293.xml"/><Relationship Id="rId3" Type="http://schemas.openxmlformats.org/officeDocument/2006/relationships/image" Target="../media/image11.png"/><Relationship Id="rId12" Type="http://schemas.openxmlformats.org/officeDocument/2006/relationships/customXml" Target="../ink/ink252.xml"/><Relationship Id="rId17" Type="http://schemas.openxmlformats.org/officeDocument/2006/relationships/image" Target="../media/image29.png"/><Relationship Id="rId25" Type="http://schemas.openxmlformats.org/officeDocument/2006/relationships/image" Target="../media/image39.png"/><Relationship Id="rId33" Type="http://schemas.openxmlformats.org/officeDocument/2006/relationships/image" Target="../media/image51.png"/><Relationship Id="rId38" Type="http://schemas.openxmlformats.org/officeDocument/2006/relationships/customXml" Target="../ink/ink265.xml"/><Relationship Id="rId46" Type="http://schemas.openxmlformats.org/officeDocument/2006/relationships/customXml" Target="../ink/ink269.xml"/><Relationship Id="rId59" Type="http://schemas.openxmlformats.org/officeDocument/2006/relationships/customXml" Target="../ink/ink280.xml"/><Relationship Id="rId67" Type="http://schemas.openxmlformats.org/officeDocument/2006/relationships/customXml" Target="../ink/ink288.xml"/><Relationship Id="rId20" Type="http://schemas.openxmlformats.org/officeDocument/2006/relationships/customXml" Target="../ink/ink256.xml"/><Relationship Id="rId41" Type="http://schemas.openxmlformats.org/officeDocument/2006/relationships/image" Target="../media/image58.png"/><Relationship Id="rId54" Type="http://schemas.openxmlformats.org/officeDocument/2006/relationships/customXml" Target="../ink/ink275.xml"/><Relationship Id="rId62" Type="http://schemas.openxmlformats.org/officeDocument/2006/relationships/customXml" Target="../ink/ink283.xml"/><Relationship Id="rId70" Type="http://schemas.openxmlformats.org/officeDocument/2006/relationships/customXml" Target="../ink/ink291.xml"/><Relationship Id="rId75" Type="http://schemas.openxmlformats.org/officeDocument/2006/relationships/customXml" Target="../ink/ink2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15" Type="http://schemas.openxmlformats.org/officeDocument/2006/relationships/image" Target="../media/image23.png"/><Relationship Id="rId23" Type="http://schemas.openxmlformats.org/officeDocument/2006/relationships/image" Target="../media/image35.png"/><Relationship Id="rId28" Type="http://schemas.openxmlformats.org/officeDocument/2006/relationships/customXml" Target="../ink/ink260.xml"/><Relationship Id="rId36" Type="http://schemas.openxmlformats.org/officeDocument/2006/relationships/customXml" Target="../ink/ink264.xml"/><Relationship Id="rId49" Type="http://schemas.openxmlformats.org/officeDocument/2006/relationships/image" Target="../media/image62.png"/><Relationship Id="rId57" Type="http://schemas.openxmlformats.org/officeDocument/2006/relationships/customXml" Target="../ink/ink278.xml"/><Relationship Id="rId10" Type="http://schemas.openxmlformats.org/officeDocument/2006/relationships/customXml" Target="../ink/ink251.xml"/><Relationship Id="rId31" Type="http://schemas.openxmlformats.org/officeDocument/2006/relationships/image" Target="../media/image45.png"/><Relationship Id="rId44" Type="http://schemas.openxmlformats.org/officeDocument/2006/relationships/customXml" Target="../ink/ink268.xml"/><Relationship Id="rId52" Type="http://schemas.openxmlformats.org/officeDocument/2006/relationships/customXml" Target="../ink/ink273.xml"/><Relationship Id="rId60" Type="http://schemas.openxmlformats.org/officeDocument/2006/relationships/customXml" Target="../ink/ink281.xml"/><Relationship Id="rId65" Type="http://schemas.openxmlformats.org/officeDocument/2006/relationships/customXml" Target="../ink/ink286.xml"/><Relationship Id="rId73" Type="http://schemas.openxmlformats.org/officeDocument/2006/relationships/customXml" Target="../ink/ink294.xml"/><Relationship Id="rId78" Type="http://schemas.openxmlformats.org/officeDocument/2006/relationships/customXml" Target="../ink/ink299.xml"/><Relationship Id="rId4" Type="http://schemas.openxmlformats.org/officeDocument/2006/relationships/customXml" Target="../ink/ink248.xml"/><Relationship Id="rId9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customXml" Target="../ink/ink255.xml"/><Relationship Id="rId39" Type="http://schemas.openxmlformats.org/officeDocument/2006/relationships/image" Target="../media/image54.png"/><Relationship Id="rId34" Type="http://schemas.openxmlformats.org/officeDocument/2006/relationships/customXml" Target="../ink/ink263.xml"/><Relationship Id="rId50" Type="http://schemas.openxmlformats.org/officeDocument/2006/relationships/customXml" Target="../ink/ink271.xml"/><Relationship Id="rId55" Type="http://schemas.openxmlformats.org/officeDocument/2006/relationships/customXml" Target="../ink/ink276.xml"/><Relationship Id="rId76" Type="http://schemas.openxmlformats.org/officeDocument/2006/relationships/customXml" Target="../ink/ink297.xml"/><Relationship Id="rId7" Type="http://schemas.openxmlformats.org/officeDocument/2006/relationships/image" Target="../media/image13.png"/><Relationship Id="rId71" Type="http://schemas.openxmlformats.org/officeDocument/2006/relationships/customXml" Target="../ink/ink292.xml"/><Relationship Id="rId2" Type="http://schemas.openxmlformats.org/officeDocument/2006/relationships/image" Target="../media/image10.png"/><Relationship Id="rId2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2.xml"/><Relationship Id="rId21" Type="http://schemas.openxmlformats.org/officeDocument/2006/relationships/image" Target="../media/image34.png"/><Relationship Id="rId42" Type="http://schemas.openxmlformats.org/officeDocument/2006/relationships/customXml" Target="../ink/ink320.xml"/><Relationship Id="rId47" Type="http://schemas.openxmlformats.org/officeDocument/2006/relationships/image" Target="../media/image61.png"/><Relationship Id="rId63" Type="http://schemas.openxmlformats.org/officeDocument/2006/relationships/customXml" Target="../ink/ink337.xml"/><Relationship Id="rId68" Type="http://schemas.openxmlformats.org/officeDocument/2006/relationships/customXml" Target="../ink/ink342.xml"/><Relationship Id="rId16" Type="http://schemas.openxmlformats.org/officeDocument/2006/relationships/customXml" Target="../ink/ink307.xml"/><Relationship Id="rId11" Type="http://schemas.openxmlformats.org/officeDocument/2006/relationships/image" Target="../media/image18.png"/><Relationship Id="rId24" Type="http://schemas.openxmlformats.org/officeDocument/2006/relationships/customXml" Target="../ink/ink311.xml"/><Relationship Id="rId32" Type="http://schemas.openxmlformats.org/officeDocument/2006/relationships/customXml" Target="../ink/ink315.xml"/><Relationship Id="rId37" Type="http://schemas.openxmlformats.org/officeDocument/2006/relationships/image" Target="../media/image53.png"/><Relationship Id="rId40" Type="http://schemas.openxmlformats.org/officeDocument/2006/relationships/customXml" Target="../ink/ink319.xml"/><Relationship Id="rId45" Type="http://schemas.openxmlformats.org/officeDocument/2006/relationships/image" Target="../media/image60.png"/><Relationship Id="rId53" Type="http://schemas.openxmlformats.org/officeDocument/2006/relationships/customXml" Target="../ink/ink327.xml"/><Relationship Id="rId58" Type="http://schemas.openxmlformats.org/officeDocument/2006/relationships/customXml" Target="../ink/ink332.xml"/><Relationship Id="rId66" Type="http://schemas.openxmlformats.org/officeDocument/2006/relationships/customXml" Target="../ink/ink340.xml"/><Relationship Id="rId74" Type="http://schemas.openxmlformats.org/officeDocument/2006/relationships/customXml" Target="../ink/ink348.xml"/><Relationship Id="rId79" Type="http://schemas.openxmlformats.org/officeDocument/2006/relationships/customXml" Target="../ink/ink353.xml"/><Relationship Id="rId5" Type="http://schemas.openxmlformats.org/officeDocument/2006/relationships/image" Target="../media/image12.png"/><Relationship Id="rId61" Type="http://schemas.openxmlformats.org/officeDocument/2006/relationships/customXml" Target="../ink/ink335.xml"/><Relationship Id="rId19" Type="http://schemas.openxmlformats.org/officeDocument/2006/relationships/image" Target="../media/image30.png"/><Relationship Id="rId14" Type="http://schemas.openxmlformats.org/officeDocument/2006/relationships/customXml" Target="../ink/ink306.xml"/><Relationship Id="rId22" Type="http://schemas.openxmlformats.org/officeDocument/2006/relationships/customXml" Target="../ink/ink310.xml"/><Relationship Id="rId27" Type="http://schemas.openxmlformats.org/officeDocument/2006/relationships/image" Target="../media/image40.png"/><Relationship Id="rId30" Type="http://schemas.openxmlformats.org/officeDocument/2006/relationships/customXml" Target="../ink/ink314.xml"/><Relationship Id="rId35" Type="http://schemas.openxmlformats.org/officeDocument/2006/relationships/image" Target="../media/image52.png"/><Relationship Id="rId43" Type="http://schemas.openxmlformats.org/officeDocument/2006/relationships/image" Target="../media/image59.png"/><Relationship Id="rId48" Type="http://schemas.openxmlformats.org/officeDocument/2006/relationships/customXml" Target="../ink/ink323.xml"/><Relationship Id="rId56" Type="http://schemas.openxmlformats.org/officeDocument/2006/relationships/customXml" Target="../ink/ink330.xml"/><Relationship Id="rId64" Type="http://schemas.openxmlformats.org/officeDocument/2006/relationships/customXml" Target="../ink/ink338.xml"/><Relationship Id="rId69" Type="http://schemas.openxmlformats.org/officeDocument/2006/relationships/customXml" Target="../ink/ink343.xml"/><Relationship Id="rId77" Type="http://schemas.openxmlformats.org/officeDocument/2006/relationships/customXml" Target="../ink/ink351.xml"/><Relationship Id="rId8" Type="http://schemas.openxmlformats.org/officeDocument/2006/relationships/customXml" Target="../ink/ink303.xml"/><Relationship Id="rId51" Type="http://schemas.openxmlformats.org/officeDocument/2006/relationships/customXml" Target="../ink/ink325.xml"/><Relationship Id="rId72" Type="http://schemas.openxmlformats.org/officeDocument/2006/relationships/customXml" Target="../ink/ink346.xml"/><Relationship Id="rId3" Type="http://schemas.openxmlformats.org/officeDocument/2006/relationships/image" Target="../media/image11.png"/><Relationship Id="rId12" Type="http://schemas.openxmlformats.org/officeDocument/2006/relationships/customXml" Target="../ink/ink305.xml"/><Relationship Id="rId17" Type="http://schemas.openxmlformats.org/officeDocument/2006/relationships/image" Target="../media/image29.png"/><Relationship Id="rId25" Type="http://schemas.openxmlformats.org/officeDocument/2006/relationships/image" Target="../media/image39.png"/><Relationship Id="rId33" Type="http://schemas.openxmlformats.org/officeDocument/2006/relationships/image" Target="../media/image51.png"/><Relationship Id="rId38" Type="http://schemas.openxmlformats.org/officeDocument/2006/relationships/customXml" Target="../ink/ink318.xml"/><Relationship Id="rId46" Type="http://schemas.openxmlformats.org/officeDocument/2006/relationships/customXml" Target="../ink/ink322.xml"/><Relationship Id="rId59" Type="http://schemas.openxmlformats.org/officeDocument/2006/relationships/customXml" Target="../ink/ink333.xml"/><Relationship Id="rId67" Type="http://schemas.openxmlformats.org/officeDocument/2006/relationships/customXml" Target="../ink/ink341.xml"/><Relationship Id="rId20" Type="http://schemas.openxmlformats.org/officeDocument/2006/relationships/customXml" Target="../ink/ink309.xml"/><Relationship Id="rId41" Type="http://schemas.openxmlformats.org/officeDocument/2006/relationships/image" Target="../media/image58.png"/><Relationship Id="rId54" Type="http://schemas.openxmlformats.org/officeDocument/2006/relationships/customXml" Target="../ink/ink328.xml"/><Relationship Id="rId62" Type="http://schemas.openxmlformats.org/officeDocument/2006/relationships/customXml" Target="../ink/ink336.xml"/><Relationship Id="rId70" Type="http://schemas.openxmlformats.org/officeDocument/2006/relationships/customXml" Target="../ink/ink344.xml"/><Relationship Id="rId75" Type="http://schemas.openxmlformats.org/officeDocument/2006/relationships/customXml" Target="../ink/ink3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2.xml"/><Relationship Id="rId15" Type="http://schemas.openxmlformats.org/officeDocument/2006/relationships/image" Target="../media/image23.png"/><Relationship Id="rId23" Type="http://schemas.openxmlformats.org/officeDocument/2006/relationships/image" Target="../media/image35.png"/><Relationship Id="rId28" Type="http://schemas.openxmlformats.org/officeDocument/2006/relationships/customXml" Target="../ink/ink313.xml"/><Relationship Id="rId36" Type="http://schemas.openxmlformats.org/officeDocument/2006/relationships/customXml" Target="../ink/ink317.xml"/><Relationship Id="rId49" Type="http://schemas.openxmlformats.org/officeDocument/2006/relationships/image" Target="../media/image62.png"/><Relationship Id="rId57" Type="http://schemas.openxmlformats.org/officeDocument/2006/relationships/customXml" Target="../ink/ink331.xml"/><Relationship Id="rId10" Type="http://schemas.openxmlformats.org/officeDocument/2006/relationships/customXml" Target="../ink/ink304.xml"/><Relationship Id="rId31" Type="http://schemas.openxmlformats.org/officeDocument/2006/relationships/image" Target="../media/image45.png"/><Relationship Id="rId44" Type="http://schemas.openxmlformats.org/officeDocument/2006/relationships/customXml" Target="../ink/ink321.xml"/><Relationship Id="rId52" Type="http://schemas.openxmlformats.org/officeDocument/2006/relationships/customXml" Target="../ink/ink326.xml"/><Relationship Id="rId60" Type="http://schemas.openxmlformats.org/officeDocument/2006/relationships/customXml" Target="../ink/ink334.xml"/><Relationship Id="rId65" Type="http://schemas.openxmlformats.org/officeDocument/2006/relationships/customXml" Target="../ink/ink339.xml"/><Relationship Id="rId73" Type="http://schemas.openxmlformats.org/officeDocument/2006/relationships/customXml" Target="../ink/ink347.xml"/><Relationship Id="rId78" Type="http://schemas.openxmlformats.org/officeDocument/2006/relationships/customXml" Target="../ink/ink352.xml"/><Relationship Id="rId4" Type="http://schemas.openxmlformats.org/officeDocument/2006/relationships/customXml" Target="../ink/ink301.xml"/><Relationship Id="rId9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customXml" Target="../ink/ink308.xml"/><Relationship Id="rId39" Type="http://schemas.openxmlformats.org/officeDocument/2006/relationships/image" Target="../media/image54.png"/><Relationship Id="rId34" Type="http://schemas.openxmlformats.org/officeDocument/2006/relationships/customXml" Target="../ink/ink316.xml"/><Relationship Id="rId50" Type="http://schemas.openxmlformats.org/officeDocument/2006/relationships/customXml" Target="../ink/ink324.xml"/><Relationship Id="rId55" Type="http://schemas.openxmlformats.org/officeDocument/2006/relationships/customXml" Target="../ink/ink329.xml"/><Relationship Id="rId76" Type="http://schemas.openxmlformats.org/officeDocument/2006/relationships/customXml" Target="../ink/ink350.xml"/><Relationship Id="rId7" Type="http://schemas.openxmlformats.org/officeDocument/2006/relationships/image" Target="../media/image13.png"/><Relationship Id="rId71" Type="http://schemas.openxmlformats.org/officeDocument/2006/relationships/customXml" Target="../ink/ink345.xml"/><Relationship Id="rId2" Type="http://schemas.openxmlformats.org/officeDocument/2006/relationships/image" Target="../media/image10.png"/><Relationship Id="rId2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5.xml"/><Relationship Id="rId21" Type="http://schemas.openxmlformats.org/officeDocument/2006/relationships/image" Target="../media/image34.png"/><Relationship Id="rId42" Type="http://schemas.openxmlformats.org/officeDocument/2006/relationships/customXml" Target="../ink/ink373.xml"/><Relationship Id="rId47" Type="http://schemas.openxmlformats.org/officeDocument/2006/relationships/image" Target="../media/image61.png"/><Relationship Id="rId63" Type="http://schemas.openxmlformats.org/officeDocument/2006/relationships/customXml" Target="../ink/ink390.xml"/><Relationship Id="rId68" Type="http://schemas.openxmlformats.org/officeDocument/2006/relationships/customXml" Target="../ink/ink395.xml"/><Relationship Id="rId16" Type="http://schemas.openxmlformats.org/officeDocument/2006/relationships/customXml" Target="../ink/ink360.xml"/><Relationship Id="rId11" Type="http://schemas.openxmlformats.org/officeDocument/2006/relationships/image" Target="../media/image18.png"/><Relationship Id="rId24" Type="http://schemas.openxmlformats.org/officeDocument/2006/relationships/customXml" Target="../ink/ink364.xml"/><Relationship Id="rId32" Type="http://schemas.openxmlformats.org/officeDocument/2006/relationships/customXml" Target="../ink/ink368.xml"/><Relationship Id="rId37" Type="http://schemas.openxmlformats.org/officeDocument/2006/relationships/image" Target="../media/image53.png"/><Relationship Id="rId40" Type="http://schemas.openxmlformats.org/officeDocument/2006/relationships/customXml" Target="../ink/ink372.xml"/><Relationship Id="rId45" Type="http://schemas.openxmlformats.org/officeDocument/2006/relationships/image" Target="../media/image60.png"/><Relationship Id="rId53" Type="http://schemas.openxmlformats.org/officeDocument/2006/relationships/customXml" Target="../ink/ink380.xml"/><Relationship Id="rId58" Type="http://schemas.openxmlformats.org/officeDocument/2006/relationships/customXml" Target="../ink/ink385.xml"/><Relationship Id="rId66" Type="http://schemas.openxmlformats.org/officeDocument/2006/relationships/customXml" Target="../ink/ink393.xml"/><Relationship Id="rId74" Type="http://schemas.openxmlformats.org/officeDocument/2006/relationships/customXml" Target="../ink/ink401.xml"/><Relationship Id="rId79" Type="http://schemas.openxmlformats.org/officeDocument/2006/relationships/customXml" Target="../ink/ink406.xml"/><Relationship Id="rId5" Type="http://schemas.openxmlformats.org/officeDocument/2006/relationships/image" Target="../media/image12.png"/><Relationship Id="rId61" Type="http://schemas.openxmlformats.org/officeDocument/2006/relationships/customXml" Target="../ink/ink388.xml"/><Relationship Id="rId19" Type="http://schemas.openxmlformats.org/officeDocument/2006/relationships/image" Target="../media/image30.png"/><Relationship Id="rId14" Type="http://schemas.openxmlformats.org/officeDocument/2006/relationships/customXml" Target="../ink/ink359.xml"/><Relationship Id="rId22" Type="http://schemas.openxmlformats.org/officeDocument/2006/relationships/customXml" Target="../ink/ink363.xml"/><Relationship Id="rId27" Type="http://schemas.openxmlformats.org/officeDocument/2006/relationships/image" Target="../media/image40.png"/><Relationship Id="rId30" Type="http://schemas.openxmlformats.org/officeDocument/2006/relationships/customXml" Target="../ink/ink367.xml"/><Relationship Id="rId35" Type="http://schemas.openxmlformats.org/officeDocument/2006/relationships/image" Target="../media/image52.png"/><Relationship Id="rId43" Type="http://schemas.openxmlformats.org/officeDocument/2006/relationships/image" Target="../media/image59.png"/><Relationship Id="rId48" Type="http://schemas.openxmlformats.org/officeDocument/2006/relationships/customXml" Target="../ink/ink376.xml"/><Relationship Id="rId56" Type="http://schemas.openxmlformats.org/officeDocument/2006/relationships/customXml" Target="../ink/ink383.xml"/><Relationship Id="rId64" Type="http://schemas.openxmlformats.org/officeDocument/2006/relationships/customXml" Target="../ink/ink391.xml"/><Relationship Id="rId69" Type="http://schemas.openxmlformats.org/officeDocument/2006/relationships/customXml" Target="../ink/ink396.xml"/><Relationship Id="rId77" Type="http://schemas.openxmlformats.org/officeDocument/2006/relationships/customXml" Target="../ink/ink404.xml"/><Relationship Id="rId8" Type="http://schemas.openxmlformats.org/officeDocument/2006/relationships/customXml" Target="../ink/ink356.xml"/><Relationship Id="rId51" Type="http://schemas.openxmlformats.org/officeDocument/2006/relationships/customXml" Target="../ink/ink378.xml"/><Relationship Id="rId72" Type="http://schemas.openxmlformats.org/officeDocument/2006/relationships/customXml" Target="../ink/ink399.xml"/><Relationship Id="rId3" Type="http://schemas.openxmlformats.org/officeDocument/2006/relationships/image" Target="../media/image57.png"/><Relationship Id="rId12" Type="http://schemas.openxmlformats.org/officeDocument/2006/relationships/customXml" Target="../ink/ink358.xml"/><Relationship Id="rId17" Type="http://schemas.openxmlformats.org/officeDocument/2006/relationships/image" Target="../media/image29.png"/><Relationship Id="rId25" Type="http://schemas.openxmlformats.org/officeDocument/2006/relationships/image" Target="../media/image39.png"/><Relationship Id="rId33" Type="http://schemas.openxmlformats.org/officeDocument/2006/relationships/image" Target="../media/image51.png"/><Relationship Id="rId38" Type="http://schemas.openxmlformats.org/officeDocument/2006/relationships/customXml" Target="../ink/ink371.xml"/><Relationship Id="rId46" Type="http://schemas.openxmlformats.org/officeDocument/2006/relationships/customXml" Target="../ink/ink375.xml"/><Relationship Id="rId59" Type="http://schemas.openxmlformats.org/officeDocument/2006/relationships/customXml" Target="../ink/ink386.xml"/><Relationship Id="rId67" Type="http://schemas.openxmlformats.org/officeDocument/2006/relationships/customXml" Target="../ink/ink394.xml"/><Relationship Id="rId20" Type="http://schemas.openxmlformats.org/officeDocument/2006/relationships/customXml" Target="../ink/ink362.xml"/><Relationship Id="rId41" Type="http://schemas.openxmlformats.org/officeDocument/2006/relationships/image" Target="../media/image58.png"/><Relationship Id="rId54" Type="http://schemas.openxmlformats.org/officeDocument/2006/relationships/customXml" Target="../ink/ink381.xml"/><Relationship Id="rId62" Type="http://schemas.openxmlformats.org/officeDocument/2006/relationships/customXml" Target="../ink/ink389.xml"/><Relationship Id="rId70" Type="http://schemas.openxmlformats.org/officeDocument/2006/relationships/customXml" Target="../ink/ink397.xml"/><Relationship Id="rId75" Type="http://schemas.openxmlformats.org/officeDocument/2006/relationships/customXml" Target="../ink/ink4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5.xml"/><Relationship Id="rId15" Type="http://schemas.openxmlformats.org/officeDocument/2006/relationships/image" Target="../media/image23.png"/><Relationship Id="rId23" Type="http://schemas.openxmlformats.org/officeDocument/2006/relationships/image" Target="../media/image35.png"/><Relationship Id="rId28" Type="http://schemas.openxmlformats.org/officeDocument/2006/relationships/customXml" Target="../ink/ink366.xml"/><Relationship Id="rId36" Type="http://schemas.openxmlformats.org/officeDocument/2006/relationships/customXml" Target="../ink/ink370.xml"/><Relationship Id="rId49" Type="http://schemas.openxmlformats.org/officeDocument/2006/relationships/image" Target="../media/image62.png"/><Relationship Id="rId57" Type="http://schemas.openxmlformats.org/officeDocument/2006/relationships/customXml" Target="../ink/ink384.xml"/><Relationship Id="rId10" Type="http://schemas.openxmlformats.org/officeDocument/2006/relationships/customXml" Target="../ink/ink357.xml"/><Relationship Id="rId31" Type="http://schemas.openxmlformats.org/officeDocument/2006/relationships/image" Target="../media/image45.png"/><Relationship Id="rId44" Type="http://schemas.openxmlformats.org/officeDocument/2006/relationships/customXml" Target="../ink/ink374.xml"/><Relationship Id="rId52" Type="http://schemas.openxmlformats.org/officeDocument/2006/relationships/customXml" Target="../ink/ink379.xml"/><Relationship Id="rId60" Type="http://schemas.openxmlformats.org/officeDocument/2006/relationships/customXml" Target="../ink/ink387.xml"/><Relationship Id="rId65" Type="http://schemas.openxmlformats.org/officeDocument/2006/relationships/customXml" Target="../ink/ink392.xml"/><Relationship Id="rId73" Type="http://schemas.openxmlformats.org/officeDocument/2006/relationships/customXml" Target="../ink/ink400.xml"/><Relationship Id="rId78" Type="http://schemas.openxmlformats.org/officeDocument/2006/relationships/customXml" Target="../ink/ink405.xml"/><Relationship Id="rId4" Type="http://schemas.openxmlformats.org/officeDocument/2006/relationships/customXml" Target="../ink/ink354.xml"/><Relationship Id="rId9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customXml" Target="../ink/ink361.xml"/><Relationship Id="rId39" Type="http://schemas.openxmlformats.org/officeDocument/2006/relationships/image" Target="../media/image54.png"/><Relationship Id="rId34" Type="http://schemas.openxmlformats.org/officeDocument/2006/relationships/customXml" Target="../ink/ink369.xml"/><Relationship Id="rId50" Type="http://schemas.openxmlformats.org/officeDocument/2006/relationships/customXml" Target="../ink/ink377.xml"/><Relationship Id="rId55" Type="http://schemas.openxmlformats.org/officeDocument/2006/relationships/customXml" Target="../ink/ink382.xml"/><Relationship Id="rId76" Type="http://schemas.openxmlformats.org/officeDocument/2006/relationships/customXml" Target="../ink/ink403.xml"/><Relationship Id="rId7" Type="http://schemas.openxmlformats.org/officeDocument/2006/relationships/image" Target="../media/image13.png"/><Relationship Id="rId71" Type="http://schemas.openxmlformats.org/officeDocument/2006/relationships/customXml" Target="../ink/ink398.xml"/><Relationship Id="rId2" Type="http://schemas.openxmlformats.org/officeDocument/2006/relationships/image" Target="../media/image10.png"/><Relationship Id="rId2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546240" y="1122240"/>
            <a:ext cx="11073120" cy="2387040"/>
          </a:xfrm>
          <a:prstGeom prst="rect">
            <a:avLst/>
          </a:prstGeom>
          <a:noFill/>
          <a:ln>
            <a:noFill/>
          </a:ln>
        </p:spPr>
        <p:txBody>
          <a:bodyPr lIns="91200" tIns="45600" rIns="91200" bIns="45600" anchor="b"/>
          <a:lstStyle/>
          <a:p>
            <a:pPr>
              <a:lnSpc>
                <a:spcPct val="90000"/>
              </a:lnSpc>
            </a:pPr>
            <a:r>
              <a:rPr lang="en-US" sz="6000" spc="-1" dirty="0">
                <a:solidFill>
                  <a:srgbClr val="000000"/>
                </a:solidFill>
                <a:latin typeface="Calibri"/>
                <a:ea typeface="Calibri"/>
              </a:rPr>
              <a:t>Parallel Programming</a:t>
            </a:r>
            <a:br>
              <a:rPr sz="2400" dirty="0"/>
            </a:br>
            <a:r>
              <a:rPr lang="en-US" sz="6000" spc="-1" dirty="0">
                <a:solidFill>
                  <a:srgbClr val="000000"/>
                </a:solidFill>
                <a:latin typeface="Calibri"/>
                <a:ea typeface="Calibri"/>
              </a:rPr>
              <a:t>Exercise Session 9</a:t>
            </a:r>
            <a:endParaRPr lang="en-US" sz="60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8BCC-8FE1-BF76-6632-6286F33C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Java Memory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23084-2A43-2C07-D4F5-878ABDA5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1" y="1821300"/>
            <a:ext cx="11787837" cy="41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4871C-64C1-EDD4-95DB-763FCF8B9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0" y="554181"/>
            <a:ext cx="12192000" cy="63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7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84D44A-08E8-19A2-B95F-E90C5126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0" y="543099"/>
            <a:ext cx="12192000" cy="63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502B2-40D4-2EC9-9080-BDC723E39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0" y="543099"/>
            <a:ext cx="12192000" cy="63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7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Program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Program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30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Synchronization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857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Synchronization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40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Synchronization Order?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26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Assume T</a:t>
            </a:r>
            <a:r>
              <a:rPr lang="en-GB" dirty="0"/>
              <a:t>h</a:t>
            </a:r>
            <a:r>
              <a:rPr lang="en-CH" dirty="0"/>
              <a:t>read 1 runs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	- 	SO: write(z, 7) --&gt;  m = read(z)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14:cNvPr>
              <p14:cNvContentPartPr/>
              <p14:nvPr/>
            </p14:nvContentPartPr>
            <p14:xfrm>
              <a:off x="1106131" y="5486330"/>
              <a:ext cx="51120" cy="13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00011" y="5480210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14:cNvPr>
              <p14:cNvContentPartPr/>
              <p14:nvPr/>
            </p14:nvContentPartPr>
            <p14:xfrm>
              <a:off x="6358171" y="5030930"/>
              <a:ext cx="88560" cy="8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52051" y="5024810"/>
                <a:ext cx="10080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89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3C1C-C090-7717-571A-EB04470F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Today we will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3857-ED2B-4BEB-D396-0EA47757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((Java Memory Model ))</a:t>
            </a:r>
          </a:p>
          <a:p>
            <a:r>
              <a:rPr lang="en-CH" dirty="0"/>
              <a:t>Lecture Recap</a:t>
            </a:r>
          </a:p>
          <a:p>
            <a:r>
              <a:rPr lang="en-CH" dirty="0"/>
              <a:t>Break</a:t>
            </a:r>
          </a:p>
          <a:p>
            <a:r>
              <a:rPr lang="en-CH" dirty="0"/>
              <a:t>Lecture Recap</a:t>
            </a:r>
          </a:p>
          <a:p>
            <a:r>
              <a:rPr lang="en-CH" dirty="0"/>
              <a:t>Quiz (Kahoot)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9747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9BF00-B721-27C8-CD5C-93EF43686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"/>
          <a:stretch/>
        </p:blipFill>
        <p:spPr>
          <a:xfrm>
            <a:off x="0" y="520931"/>
            <a:ext cx="12192000" cy="6337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242D2A-3569-607A-69B7-46DF082D357B}"/>
                  </a:ext>
                </a:extLst>
              </p14:cNvPr>
              <p14:cNvContentPartPr/>
              <p14:nvPr/>
            </p14:nvContentPartPr>
            <p14:xfrm>
              <a:off x="662655" y="1808038"/>
              <a:ext cx="826236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242D2A-3569-607A-69B7-46DF082D3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655" y="1700398"/>
                <a:ext cx="8370000" cy="3142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4B1E6BD-D2EB-A286-BC1C-71B6F4CB5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91" y="4258450"/>
            <a:ext cx="11204418" cy="13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Now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synchronizes-with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	- 	SO: write(z, 7) --&gt;  m = read(z)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1048320" cy="1982520"/>
            <a:chOff x="1850971" y="3571490"/>
            <a:chExt cx="104832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14:cNvPr>
                <p14:cNvContentPartPr/>
                <p14:nvPr/>
              </p14:nvContentPartPr>
              <p14:xfrm>
                <a:off x="2191891" y="3700010"/>
                <a:ext cx="4680" cy="14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5E8584-E29D-59E0-07D6-20EBDFC3C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771" y="3693890"/>
                  <a:ext cx="16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14:cNvPr>
                <p14:cNvContentPartPr/>
                <p14:nvPr/>
              </p14:nvContentPartPr>
              <p14:xfrm>
                <a:off x="2191891" y="3684530"/>
                <a:ext cx="6732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76BB6-8D5B-1C17-0CEE-D6957CC0BA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5771" y="3678410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14:cNvPr>
                <p14:cNvContentPartPr/>
                <p14:nvPr/>
              </p14:nvContentPartPr>
              <p14:xfrm>
                <a:off x="2290891" y="3677690"/>
                <a:ext cx="11880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186D7-A609-98E1-A5AF-AD21015B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4771" y="367157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14:cNvPr>
                <p14:cNvContentPartPr/>
                <p14:nvPr/>
              </p14:nvContentPartPr>
              <p14:xfrm>
                <a:off x="2550451" y="4235330"/>
                <a:ext cx="38880" cy="28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2878B-E16F-F4DB-8C34-4B8C22244F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4331" y="4229210"/>
                  <a:ext cx="51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14:cNvPr>
                <p14:cNvContentPartPr/>
                <p14:nvPr/>
              </p14:nvContentPartPr>
              <p14:xfrm>
                <a:off x="2595451" y="4205090"/>
                <a:ext cx="1108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65590E-052F-D293-600D-25DC7C43EF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9331" y="4198970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14:cNvPr>
                <p14:cNvContentPartPr/>
                <p14:nvPr/>
              </p14:nvContentPartPr>
              <p14:xfrm>
                <a:off x="2749531" y="4225970"/>
                <a:ext cx="14976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E2E6B-A0CC-BDD6-2DCF-6DD38AABB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3411" y="4219850"/>
                  <a:ext cx="16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14:cNvPr>
                <p14:cNvContentPartPr/>
                <p14:nvPr/>
              </p14:nvContentPartPr>
              <p14:xfrm>
                <a:off x="2616691" y="4700810"/>
                <a:ext cx="1800" cy="21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7C4BF6-AA64-A6F8-4149-A778B01F7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571" y="4694690"/>
                  <a:ext cx="14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14:cNvPr>
                <p14:cNvContentPartPr/>
                <p14:nvPr/>
              </p14:nvContentPartPr>
              <p14:xfrm>
                <a:off x="2613451" y="4699370"/>
                <a:ext cx="6372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A545F-4FFC-B213-4CC1-3A184EAF05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07331" y="4693250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14:cNvPr>
                <p14:cNvContentPartPr/>
                <p14:nvPr/>
              </p14:nvContentPartPr>
              <p14:xfrm>
                <a:off x="2638291" y="4702970"/>
                <a:ext cx="5436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4E2329-3DA4-7515-4441-2CD2F240FE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2171" y="4696850"/>
                  <a:ext cx="66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14:cNvPr>
                <p14:cNvContentPartPr/>
                <p14:nvPr/>
              </p14:nvContentPartPr>
              <p14:xfrm>
                <a:off x="2632531" y="4804130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0A8B95-75BC-C771-8A72-898400AA6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411" y="47980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14:cNvPr>
                <p14:cNvContentPartPr/>
                <p14:nvPr/>
              </p14:nvContentPartPr>
              <p14:xfrm>
                <a:off x="2731891" y="4687490"/>
                <a:ext cx="76680" cy="17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C9EED-3156-7E28-8C99-E4ECFB28F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5771" y="4681370"/>
                  <a:ext cx="88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14:cNvPr>
                <p14:cNvContentPartPr/>
                <p14:nvPr/>
              </p14:nvContentPartPr>
              <p14:xfrm>
                <a:off x="2437411" y="5200490"/>
                <a:ext cx="4860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60244B-2CB6-5540-5292-D8EBF4D40F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291" y="5194370"/>
                  <a:ext cx="60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14:cNvPr>
                <p14:cNvContentPartPr/>
                <p14:nvPr/>
              </p14:nvContentPartPr>
              <p14:xfrm>
                <a:off x="2491411" y="5169890"/>
                <a:ext cx="85320" cy="11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8FB231-22FF-1823-C6C3-2A97E1A9A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5291" y="5163770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14:cNvPr>
                <p14:cNvContentPartPr/>
                <p14:nvPr/>
              </p14:nvContentPartPr>
              <p14:xfrm>
                <a:off x="2624971" y="5168810"/>
                <a:ext cx="80280" cy="16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D3AC3E-F882-F6FC-5FF1-FD36C3CD72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8851" y="516269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483C5-361C-7CCA-9186-916FD8552080}"/>
              </a:ext>
            </a:extLst>
          </p:cNvPr>
          <p:cNvGrpSpPr/>
          <p:nvPr/>
        </p:nvGrpSpPr>
        <p:grpSpPr>
          <a:xfrm>
            <a:off x="8037931" y="3650690"/>
            <a:ext cx="382320" cy="363960"/>
            <a:chOff x="8037931" y="3650690"/>
            <a:chExt cx="382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14:cNvPr>
                <p14:cNvContentPartPr/>
                <p14:nvPr/>
              </p14:nvContentPartPr>
              <p14:xfrm>
                <a:off x="8037931" y="3670850"/>
                <a:ext cx="14040" cy="34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08051E-1CDD-B9B1-444F-DBB29E11E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31811" y="3664730"/>
                  <a:ext cx="2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14:cNvPr>
                <p14:cNvContentPartPr/>
                <p14:nvPr/>
              </p14:nvContentPartPr>
              <p14:xfrm>
                <a:off x="8068171" y="3650690"/>
                <a:ext cx="150120" cy="151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C3293-2187-E399-057B-6A1AC31C7A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62051" y="364457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14:cNvPr>
                <p14:cNvContentPartPr/>
                <p14:nvPr/>
              </p14:nvContentPartPr>
              <p14:xfrm>
                <a:off x="8275891" y="3719090"/>
                <a:ext cx="14436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474A73-8142-7424-CA10-9AA99009B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9771" y="3712970"/>
                  <a:ext cx="1566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6E226B-005B-26B9-E625-E916A8EDB21A}"/>
              </a:ext>
            </a:extLst>
          </p:cNvPr>
          <p:cNvGrpSpPr/>
          <p:nvPr/>
        </p:nvGrpSpPr>
        <p:grpSpPr>
          <a:xfrm>
            <a:off x="7893571" y="4107170"/>
            <a:ext cx="227520" cy="222840"/>
            <a:chOff x="7893571" y="4107170"/>
            <a:chExt cx="2275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14:cNvPr>
                <p14:cNvContentPartPr/>
                <p14:nvPr/>
              </p14:nvContentPartPr>
              <p14:xfrm>
                <a:off x="7893571" y="4166210"/>
                <a:ext cx="1008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1A5CDC-95C3-C649-EE68-C0B74C8C1F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7451" y="4160090"/>
                  <a:ext cx="2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14:cNvPr>
                <p14:cNvContentPartPr/>
                <p14:nvPr/>
              </p14:nvContentPartPr>
              <p14:xfrm>
                <a:off x="7905451" y="4107170"/>
                <a:ext cx="8676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937627-39C7-A891-2061-1CB0130CB6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9331" y="4101050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14:cNvPr>
                <p14:cNvContentPartPr/>
                <p14:nvPr/>
              </p14:nvContentPartPr>
              <p14:xfrm>
                <a:off x="8024971" y="4130570"/>
                <a:ext cx="96120" cy="14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1FCAD0-8FF5-E22D-CE28-E0DF78C2EB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8851" y="4124450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406800" cy="370800"/>
            <a:chOff x="7536091" y="4704050"/>
            <a:chExt cx="406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14:cNvPr>
                <p14:cNvContentPartPr/>
                <p14:nvPr/>
              </p14:nvContentPartPr>
              <p14:xfrm>
                <a:off x="7750651" y="4779290"/>
                <a:ext cx="4320" cy="12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330BF-A4C9-9770-523E-92A0EDC651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531" y="4773170"/>
                  <a:ext cx="1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14:cNvPr>
                <p14:cNvContentPartPr/>
                <p14:nvPr/>
              </p14:nvContentPartPr>
              <p14:xfrm>
                <a:off x="7735171" y="4750490"/>
                <a:ext cx="7920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EEDF2-5537-F442-D9B5-5464647222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9051" y="474437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14:cNvPr>
                <p14:cNvContentPartPr/>
                <p14:nvPr/>
              </p14:nvContentPartPr>
              <p14:xfrm>
                <a:off x="7857931" y="4756610"/>
                <a:ext cx="84960" cy="10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7FD71A-BC12-B8F3-14E9-BB4B3BF16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1811" y="4750490"/>
                  <a:ext cx="97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14:cNvPr>
                <p14:cNvContentPartPr/>
                <p14:nvPr/>
              </p14:nvContentPartPr>
              <p14:xfrm>
                <a:off x="7851091" y="4838690"/>
                <a:ext cx="360" cy="2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485993-3234-D37D-E2B9-9521DF8E3E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4971" y="4832570"/>
                  <a:ext cx="1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14:cNvPr>
                <p14:cNvContentPartPr/>
                <p14:nvPr/>
              </p14:nvContentPartPr>
              <p14:xfrm>
                <a:off x="7846771" y="4777490"/>
                <a:ext cx="27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3647CD-F28B-0DFB-41FD-C7565BA94D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0651" y="4771370"/>
                  <a:ext cx="399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14:cNvPr>
              <p14:cNvContentPartPr/>
              <p14:nvPr/>
            </p14:nvContentPartPr>
            <p14:xfrm>
              <a:off x="1106131" y="5486330"/>
              <a:ext cx="51120" cy="13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00011" y="5480210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14:cNvPr>
              <p14:cNvContentPartPr/>
              <p14:nvPr/>
            </p14:nvContentPartPr>
            <p14:xfrm>
              <a:off x="6358171" y="5030930"/>
              <a:ext cx="88560" cy="8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52051" y="5024810"/>
                <a:ext cx="100800" cy="10188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A3310F-900D-A2CB-96A6-191CBDA6B7ED}"/>
              </a:ext>
            </a:extLst>
          </p:cNvPr>
          <p:cNvCxnSpPr/>
          <p:nvPr/>
        </p:nvCxnSpPr>
        <p:spPr>
          <a:xfrm flipV="1">
            <a:off x="2017651" y="5061170"/>
            <a:ext cx="4171276" cy="5565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C57830-1C04-6FBB-4613-1BAF22837ED4}"/>
              </a:ext>
            </a:extLst>
          </p:cNvPr>
          <p:cNvSpPr txBox="1"/>
          <p:nvPr/>
        </p:nvSpPr>
        <p:spPr>
          <a:xfrm>
            <a:off x="4828306" y="4798370"/>
            <a:ext cx="49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SW</a:t>
            </a:r>
          </a:p>
        </p:txBody>
      </p:sp>
    </p:spTree>
    <p:extLst>
      <p:ext uri="{BB962C8B-B14F-4D97-AF65-F5344CB8AC3E}">
        <p14:creationId xmlns:p14="http://schemas.microsoft.com/office/powerpoint/2010/main" val="320114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712E-E685-9AC1-1400-B7694427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Happens-before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C1E4-A278-EB06-6873-F5066336B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Two actions can be ordered by a happens-before relationship. If one action happens-before another, then the first is visible to and ordered before the second.</a:t>
            </a:r>
          </a:p>
          <a:p>
            <a:pPr marL="68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254160" marR="0" lvl="0" indent="-247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Transitive closure of PO and SW forms happens before order</a:t>
            </a:r>
            <a:endParaRPr kumimoji="0" 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54160" marR="0" lvl="0" indent="-247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All values we observe must obey this happens before order!</a:t>
            </a:r>
          </a:p>
          <a:p>
            <a:pPr marL="254160" marR="0" lvl="0" indent="-247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If x and y are actions of the same thread and x comes before y in program order, then 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(x, y).</a:t>
            </a:r>
          </a:p>
          <a:p>
            <a:pPr marL="254160" marR="0" lvl="0" indent="-247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If an action x synchronizes-with a following action y, then we also have 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(x, y).</a:t>
            </a:r>
          </a:p>
          <a:p>
            <a:pPr marL="254160" marR="0" lvl="0" indent="-247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If 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(x, y) and 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(y, z), then 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(x, z).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4374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SW + PO </a:t>
            </a:r>
            <a:r>
              <a:rPr lang="de-CH" dirty="0" err="1"/>
              <a:t>gives</a:t>
            </a:r>
            <a:r>
              <a:rPr lang="de-CH" dirty="0"/>
              <a:t> </a:t>
            </a:r>
            <a:r>
              <a:rPr lang="de-CH" dirty="0" err="1"/>
              <a:t>us</a:t>
            </a:r>
            <a:r>
              <a:rPr lang="de-CH" dirty="0"/>
              <a:t> Happens-</a:t>
            </a:r>
            <a:r>
              <a:rPr lang="de-CH" dirty="0" err="1"/>
              <a:t>Before</a:t>
            </a:r>
            <a:r>
              <a:rPr lang="de-CH" dirty="0"/>
              <a:t> </a:t>
            </a:r>
            <a:r>
              <a:rPr lang="de-CH" dirty="0" err="1"/>
              <a:t>relationship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	- 	SO: write(z, 7) --&gt;  m = read(z)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570600" cy="1982520"/>
            <a:chOff x="1850971" y="3571490"/>
            <a:chExt cx="57060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117000" cy="370800"/>
            <a:chOff x="7536091" y="4704050"/>
            <a:chExt cx="1170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14:cNvPr>
              <p14:cNvContentPartPr/>
              <p14:nvPr/>
            </p14:nvContentPartPr>
            <p14:xfrm>
              <a:off x="1106131" y="5486330"/>
              <a:ext cx="51120" cy="13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0011" y="5480210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14:cNvPr>
              <p14:cNvContentPartPr/>
              <p14:nvPr/>
            </p14:nvContentPartPr>
            <p14:xfrm>
              <a:off x="6358171" y="5030930"/>
              <a:ext cx="88560" cy="8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52051" y="5024810"/>
                <a:ext cx="100800" cy="10188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A3310F-900D-A2CB-96A6-191CBDA6B7ED}"/>
              </a:ext>
            </a:extLst>
          </p:cNvPr>
          <p:cNvCxnSpPr/>
          <p:nvPr/>
        </p:nvCxnSpPr>
        <p:spPr>
          <a:xfrm flipV="1">
            <a:off x="2017651" y="5061170"/>
            <a:ext cx="4171276" cy="5565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C57830-1C04-6FBB-4613-1BAF22837ED4}"/>
              </a:ext>
            </a:extLst>
          </p:cNvPr>
          <p:cNvSpPr txBox="1"/>
          <p:nvPr/>
        </p:nvSpPr>
        <p:spPr>
          <a:xfrm>
            <a:off x="4828306" y="47983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HB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16C89-227E-2135-E27B-C156FBDFA386}"/>
              </a:ext>
            </a:extLst>
          </p:cNvPr>
          <p:cNvGrpSpPr/>
          <p:nvPr/>
        </p:nvGrpSpPr>
        <p:grpSpPr>
          <a:xfrm>
            <a:off x="2232211" y="3649250"/>
            <a:ext cx="230400" cy="192600"/>
            <a:chOff x="2232211" y="3649250"/>
            <a:chExt cx="23040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C3213B-7450-29A8-C41E-464BDF735FA3}"/>
                    </a:ext>
                  </a:extLst>
                </p14:cNvPr>
                <p14:cNvContentPartPr/>
                <p14:nvPr/>
              </p14:nvContentPartPr>
              <p14:xfrm>
                <a:off x="2232211" y="3649250"/>
                <a:ext cx="12600" cy="17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C3213B-7450-29A8-C41E-464BDF735F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6091" y="3643130"/>
                  <a:ext cx="2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91CB1D-271F-A80B-1CF0-FCC40CB1F8E1}"/>
                    </a:ext>
                  </a:extLst>
                </p14:cNvPr>
                <p14:cNvContentPartPr/>
                <p14:nvPr/>
              </p14:nvContentPartPr>
              <p14:xfrm>
                <a:off x="2252371" y="3752570"/>
                <a:ext cx="48600" cy="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91CB1D-271F-A80B-1CF0-FCC40CB1F8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6251" y="3746450"/>
                  <a:ext cx="60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6679BF-6F14-4E97-186C-F1ACE81012E8}"/>
                    </a:ext>
                  </a:extLst>
                </p14:cNvPr>
                <p14:cNvContentPartPr/>
                <p14:nvPr/>
              </p14:nvContentPartPr>
              <p14:xfrm>
                <a:off x="2300251" y="3664730"/>
                <a:ext cx="21960" cy="16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6679BF-6F14-4E97-186C-F1ACE81012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4131" y="3658610"/>
                  <a:ext cx="3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4053D7-0283-6191-FF28-5AF57E4626AA}"/>
                    </a:ext>
                  </a:extLst>
                </p14:cNvPr>
                <p14:cNvContentPartPr/>
                <p14:nvPr/>
              </p14:nvContentPartPr>
              <p14:xfrm>
                <a:off x="2357131" y="3677690"/>
                <a:ext cx="4320" cy="15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4053D7-0283-6191-FF28-5AF57E4626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1011" y="3671570"/>
                  <a:ext cx="16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419C8D-39D5-8115-6E33-2DA45CD76613}"/>
                    </a:ext>
                  </a:extLst>
                </p14:cNvPr>
                <p14:cNvContentPartPr/>
                <p14:nvPr/>
              </p14:nvContentPartPr>
              <p14:xfrm>
                <a:off x="2365051" y="3684170"/>
                <a:ext cx="97560" cy="15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419C8D-39D5-8115-6E33-2DA45CD766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8931" y="3678050"/>
                  <a:ext cx="1098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067D9E1-2624-0EAB-6142-E00A7BFAEDBC}"/>
                  </a:ext>
                </a:extLst>
              </p14:cNvPr>
              <p14:cNvContentPartPr/>
              <p14:nvPr/>
            </p14:nvContentPartPr>
            <p14:xfrm>
              <a:off x="2533978" y="4164770"/>
              <a:ext cx="12600" cy="176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067D9E1-2624-0EAB-6142-E00A7BFAED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27858" y="41586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6D4FCC4-076B-A8A0-9C38-4553EC4B85F4}"/>
                  </a:ext>
                </a:extLst>
              </p14:cNvPr>
              <p14:cNvContentPartPr/>
              <p14:nvPr/>
            </p14:nvContentPartPr>
            <p14:xfrm>
              <a:off x="2554138" y="4268090"/>
              <a:ext cx="48600" cy="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6D4FCC4-076B-A8A0-9C38-4553EC4B85F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48018" y="42619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F20E47-BAB0-F2A2-5008-533A18695C62}"/>
                  </a:ext>
                </a:extLst>
              </p14:cNvPr>
              <p14:cNvContentPartPr/>
              <p14:nvPr/>
            </p14:nvContentPartPr>
            <p14:xfrm>
              <a:off x="2602018" y="4180250"/>
              <a:ext cx="21960" cy="167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F20E47-BAB0-F2A2-5008-533A18695C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95898" y="41741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45EF087-18DA-6C91-B9D8-EEC518517493}"/>
                  </a:ext>
                </a:extLst>
              </p14:cNvPr>
              <p14:cNvContentPartPr/>
              <p14:nvPr/>
            </p14:nvContentPartPr>
            <p14:xfrm>
              <a:off x="2658898" y="4193210"/>
              <a:ext cx="4320" cy="153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45EF087-18DA-6C91-B9D8-EEC51851749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52778" y="41870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0ADEADB-ABEA-E58E-08FA-F20AAE56EDA6}"/>
                  </a:ext>
                </a:extLst>
              </p14:cNvPr>
              <p14:cNvContentPartPr/>
              <p14:nvPr/>
            </p14:nvContentPartPr>
            <p14:xfrm>
              <a:off x="2666818" y="4199690"/>
              <a:ext cx="97560" cy="157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0ADEADB-ABEA-E58E-08FA-F20AAE56ED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0698" y="419357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847B4C-4417-4E38-7DF9-2EB6F042BBD6}"/>
                  </a:ext>
                </a:extLst>
              </p14:cNvPr>
              <p14:cNvContentPartPr/>
              <p14:nvPr/>
            </p14:nvContentPartPr>
            <p14:xfrm>
              <a:off x="2545312" y="4706152"/>
              <a:ext cx="1260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847B4C-4417-4E38-7DF9-2EB6F042BB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39192" y="4700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8590D50-4FFF-09BA-5640-8BAB194C45CB}"/>
                  </a:ext>
                </a:extLst>
              </p14:cNvPr>
              <p14:cNvContentPartPr/>
              <p14:nvPr/>
            </p14:nvContentPartPr>
            <p14:xfrm>
              <a:off x="2565472" y="4809472"/>
              <a:ext cx="48600" cy="4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8590D50-4FFF-09BA-5640-8BAB194C45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59352" y="4803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D9955EC-FE5F-6C0F-2080-EA05048408C6}"/>
                  </a:ext>
                </a:extLst>
              </p14:cNvPr>
              <p14:cNvContentPartPr/>
              <p14:nvPr/>
            </p14:nvContentPartPr>
            <p14:xfrm>
              <a:off x="2613352" y="4721632"/>
              <a:ext cx="21960" cy="167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D9955EC-FE5F-6C0F-2080-EA05048408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7232" y="4715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61BB67E-F50D-FE76-B0D0-1CBAA1F419FB}"/>
                  </a:ext>
                </a:extLst>
              </p14:cNvPr>
              <p14:cNvContentPartPr/>
              <p14:nvPr/>
            </p14:nvContentPartPr>
            <p14:xfrm>
              <a:off x="2670232" y="4734592"/>
              <a:ext cx="4320" cy="153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61BB67E-F50D-FE76-B0D0-1CBAA1F419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64112" y="4728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117CF66-9326-F43B-632C-993ECB5A180D}"/>
                  </a:ext>
                </a:extLst>
              </p14:cNvPr>
              <p14:cNvContentPartPr/>
              <p14:nvPr/>
            </p14:nvContentPartPr>
            <p14:xfrm>
              <a:off x="2678152" y="4741072"/>
              <a:ext cx="97560" cy="157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117CF66-9326-F43B-632C-993ECB5A18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2032" y="4734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C6931F7-BD08-AE42-6C7F-ECD428385D7B}"/>
                  </a:ext>
                </a:extLst>
              </p14:cNvPr>
              <p14:cNvContentPartPr/>
              <p14:nvPr/>
            </p14:nvContentPartPr>
            <p14:xfrm>
              <a:off x="2428498" y="5185409"/>
              <a:ext cx="12600" cy="176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C6931F7-BD08-AE42-6C7F-ECD428385D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22378" y="5179289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02A2BE-59B9-5461-A563-7210CEF4960B}"/>
                  </a:ext>
                </a:extLst>
              </p14:cNvPr>
              <p14:cNvContentPartPr/>
              <p14:nvPr/>
            </p14:nvContentPartPr>
            <p14:xfrm>
              <a:off x="2448658" y="5288729"/>
              <a:ext cx="4860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02A2BE-59B9-5461-A563-7210CEF496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42538" y="5282609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C755316-9FB5-4B43-C595-B9297714681A}"/>
                  </a:ext>
                </a:extLst>
              </p14:cNvPr>
              <p14:cNvContentPartPr/>
              <p14:nvPr/>
            </p14:nvContentPartPr>
            <p14:xfrm>
              <a:off x="2496538" y="5200889"/>
              <a:ext cx="21960" cy="167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C755316-9FB5-4B43-C595-B929771468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90418" y="5194769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4F50795-87ED-5850-9A5B-D6EBF5258990}"/>
                  </a:ext>
                </a:extLst>
              </p14:cNvPr>
              <p14:cNvContentPartPr/>
              <p14:nvPr/>
            </p14:nvContentPartPr>
            <p14:xfrm>
              <a:off x="2553418" y="5213849"/>
              <a:ext cx="4320" cy="153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4F50795-87ED-5850-9A5B-D6EBF52589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7298" y="5207729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E80E38D-CF9F-80F4-278B-5393948571BB}"/>
                  </a:ext>
                </a:extLst>
              </p14:cNvPr>
              <p14:cNvContentPartPr/>
              <p14:nvPr/>
            </p14:nvContentPartPr>
            <p14:xfrm>
              <a:off x="2561338" y="5220329"/>
              <a:ext cx="97560" cy="157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E80E38D-CF9F-80F4-278B-5393948571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55218" y="5214209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7D74398-9FD2-5267-69F0-ECC45414019C}"/>
                  </a:ext>
                </a:extLst>
              </p14:cNvPr>
              <p14:cNvContentPartPr/>
              <p14:nvPr/>
            </p14:nvContentPartPr>
            <p14:xfrm>
              <a:off x="7698322" y="4769152"/>
              <a:ext cx="12600" cy="176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7D74398-9FD2-5267-69F0-ECC45414019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2202" y="4763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83CFB7A-9AEA-7D5C-5BC8-483AFD43DF48}"/>
                  </a:ext>
                </a:extLst>
              </p14:cNvPr>
              <p14:cNvContentPartPr/>
              <p14:nvPr/>
            </p14:nvContentPartPr>
            <p14:xfrm>
              <a:off x="7718482" y="4872472"/>
              <a:ext cx="48600" cy="4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83CFB7A-9AEA-7D5C-5BC8-483AFD43DF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12362" y="4866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7DD3FBA-FAD4-0782-C48F-E844408996E0}"/>
                  </a:ext>
                </a:extLst>
              </p14:cNvPr>
              <p14:cNvContentPartPr/>
              <p14:nvPr/>
            </p14:nvContentPartPr>
            <p14:xfrm>
              <a:off x="7766362" y="4784632"/>
              <a:ext cx="21960" cy="167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7DD3FBA-FAD4-0782-C48F-E844408996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60242" y="4778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94224D-3591-8AAA-DC01-B9D4C73FCCAB}"/>
                  </a:ext>
                </a:extLst>
              </p14:cNvPr>
              <p14:cNvContentPartPr/>
              <p14:nvPr/>
            </p14:nvContentPartPr>
            <p14:xfrm>
              <a:off x="7823242" y="4797592"/>
              <a:ext cx="4320" cy="153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94224D-3591-8AAA-DC01-B9D4C73FCC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17122" y="4791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A4A2762-73EA-7B93-F0A5-338CA8310031}"/>
                  </a:ext>
                </a:extLst>
              </p14:cNvPr>
              <p14:cNvContentPartPr/>
              <p14:nvPr/>
            </p14:nvContentPartPr>
            <p14:xfrm>
              <a:off x="7831162" y="4804072"/>
              <a:ext cx="97560" cy="157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A4A2762-73EA-7B93-F0A5-338CA83100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5042" y="4797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6784315-4D47-C390-EA67-7D975EAF7A8E}"/>
                  </a:ext>
                </a:extLst>
              </p14:cNvPr>
              <p14:cNvContentPartPr/>
              <p14:nvPr/>
            </p14:nvContentPartPr>
            <p14:xfrm>
              <a:off x="7985553" y="3633410"/>
              <a:ext cx="12600" cy="176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6784315-4D47-C390-EA67-7D975EAF7A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79433" y="362729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1E57A7A-C0D6-B48D-562D-058F33520BC0}"/>
                  </a:ext>
                </a:extLst>
              </p14:cNvPr>
              <p14:cNvContentPartPr/>
              <p14:nvPr/>
            </p14:nvContentPartPr>
            <p14:xfrm>
              <a:off x="8005713" y="3736730"/>
              <a:ext cx="48600" cy="4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1E57A7A-C0D6-B48D-562D-058F33520B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9593" y="373061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154DC16-AE82-5126-FFA0-4E73809DD14E}"/>
                  </a:ext>
                </a:extLst>
              </p14:cNvPr>
              <p14:cNvContentPartPr/>
              <p14:nvPr/>
            </p14:nvContentPartPr>
            <p14:xfrm>
              <a:off x="8053593" y="3648890"/>
              <a:ext cx="21960" cy="167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154DC16-AE82-5126-FFA0-4E73809DD1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7473" y="364277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653616-003E-C414-A7C6-0A4CE3647873}"/>
                  </a:ext>
                </a:extLst>
              </p14:cNvPr>
              <p14:cNvContentPartPr/>
              <p14:nvPr/>
            </p14:nvContentPartPr>
            <p14:xfrm>
              <a:off x="8110473" y="3661850"/>
              <a:ext cx="4320" cy="15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653616-003E-C414-A7C6-0A4CE36478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4353" y="365573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6DE6185-6C58-F725-47D2-8AD8D2BD2FB6}"/>
                  </a:ext>
                </a:extLst>
              </p14:cNvPr>
              <p14:cNvContentPartPr/>
              <p14:nvPr/>
            </p14:nvContentPartPr>
            <p14:xfrm>
              <a:off x="8118393" y="3668330"/>
              <a:ext cx="97560" cy="157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6DE6185-6C58-F725-47D2-8AD8D2BD2FB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12273" y="366221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6C36AB2-E38D-6893-5F4A-2A45C185C3CB}"/>
                  </a:ext>
                </a:extLst>
              </p14:cNvPr>
              <p14:cNvContentPartPr/>
              <p14:nvPr/>
            </p14:nvContentPartPr>
            <p14:xfrm>
              <a:off x="7831162" y="4215170"/>
              <a:ext cx="12600" cy="176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6C36AB2-E38D-6893-5F4A-2A45C185C3C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5042" y="42090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6A169D-A8F2-C910-6703-C5013DDB6ABA}"/>
                  </a:ext>
                </a:extLst>
              </p14:cNvPr>
              <p14:cNvContentPartPr/>
              <p14:nvPr/>
            </p14:nvContentPartPr>
            <p14:xfrm>
              <a:off x="7851322" y="4318490"/>
              <a:ext cx="48600" cy="4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6A169D-A8F2-C910-6703-C5013DDB6A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45202" y="43123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DE0F54F-77A9-4512-D5C3-20F1C17C82B7}"/>
                  </a:ext>
                </a:extLst>
              </p14:cNvPr>
              <p14:cNvContentPartPr/>
              <p14:nvPr/>
            </p14:nvContentPartPr>
            <p14:xfrm>
              <a:off x="7899202" y="4230650"/>
              <a:ext cx="21960" cy="167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DE0F54F-77A9-4512-D5C3-20F1C17C82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93082" y="42245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61DD126-4D78-E430-B609-7BF468F49A8A}"/>
                  </a:ext>
                </a:extLst>
              </p14:cNvPr>
              <p14:cNvContentPartPr/>
              <p14:nvPr/>
            </p14:nvContentPartPr>
            <p14:xfrm>
              <a:off x="7956082" y="4243610"/>
              <a:ext cx="4320" cy="15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61DD126-4D78-E430-B609-7BF468F49A8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962" y="42374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99B5E7D-389F-D4E4-8B50-917508E2D30D}"/>
                  </a:ext>
                </a:extLst>
              </p14:cNvPr>
              <p14:cNvContentPartPr/>
              <p14:nvPr/>
            </p14:nvContentPartPr>
            <p14:xfrm>
              <a:off x="7964002" y="4250090"/>
              <a:ext cx="97560" cy="1576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99B5E7D-389F-D4E4-8B50-917508E2D3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57882" y="4243970"/>
                <a:ext cx="10980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1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 </a:t>
            </a:r>
            <a:r>
              <a:rPr lang="de-CH" dirty="0" err="1"/>
              <a:t>k</a:t>
            </a:r>
            <a:r>
              <a:rPr lang="de-CH" dirty="0"/>
              <a:t> = </a:t>
            </a:r>
            <a:r>
              <a:rPr lang="de-CH" dirty="0" err="1"/>
              <a:t>read</a:t>
            </a:r>
            <a:r>
              <a:rPr lang="de-CH" dirty="0"/>
              <a:t>(x) </a:t>
            </a:r>
            <a:r>
              <a:rPr lang="de-CH" dirty="0" err="1"/>
              <a:t>see</a:t>
            </a:r>
            <a:r>
              <a:rPr lang="de-CH" dirty="0"/>
              <a:t>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	- 	SO: write(z, 7) --&gt;  m = read(z)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39" y="1825624"/>
            <a:ext cx="7772400" cy="637313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7D794B1-43ED-8CDD-A0FF-0F83CAFEA195}"/>
              </a:ext>
            </a:extLst>
          </p:cNvPr>
          <p:cNvGrpSpPr/>
          <p:nvPr/>
        </p:nvGrpSpPr>
        <p:grpSpPr>
          <a:xfrm>
            <a:off x="1850971" y="3571490"/>
            <a:ext cx="570600" cy="1982520"/>
            <a:chOff x="1850971" y="3571490"/>
            <a:chExt cx="570600" cy="19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14:cNvPr>
                <p14:cNvContentPartPr/>
                <p14:nvPr/>
              </p14:nvContentPartPr>
              <p14:xfrm>
                <a:off x="1903891" y="3571490"/>
                <a:ext cx="176400" cy="46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6EDA0-CA8B-1F53-9C99-1B301C9EE5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7771" y="3565370"/>
                  <a:ext cx="188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14:cNvPr>
                <p14:cNvContentPartPr/>
                <p14:nvPr/>
              </p14:nvContentPartPr>
              <p14:xfrm>
                <a:off x="1850971" y="3973970"/>
                <a:ext cx="12024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9CB338-1BBC-7B9D-7F3A-3FE20D237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851" y="3967850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14:cNvPr>
                <p14:cNvContentPartPr/>
                <p14:nvPr/>
              </p14:nvContentPartPr>
              <p14:xfrm>
                <a:off x="2118091" y="4074050"/>
                <a:ext cx="300600" cy="49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6BDB33-B82B-8B3D-AD3B-D9624D3655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1971" y="4067930"/>
                  <a:ext cx="31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14:cNvPr>
                <p14:cNvContentPartPr/>
                <p14:nvPr/>
              </p14:nvContentPartPr>
              <p14:xfrm>
                <a:off x="2306011" y="4495250"/>
                <a:ext cx="11556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6DEC51-1D82-3D0C-AD70-4F7E3EE6B5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9891" y="4489130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14:cNvPr>
                <p14:cNvContentPartPr/>
                <p14:nvPr/>
              </p14:nvContentPartPr>
              <p14:xfrm>
                <a:off x="2284411" y="4647890"/>
                <a:ext cx="13608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F8951-D460-7E51-C788-56DD1EC487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8291" y="4641770"/>
                  <a:ext cx="14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14:cNvPr>
                <p14:cNvContentPartPr/>
                <p14:nvPr/>
              </p14:nvContentPartPr>
              <p14:xfrm>
                <a:off x="2249131" y="4981970"/>
                <a:ext cx="62640" cy="9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F04216-8DBF-AB20-7F4A-3793D5EB65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3011" y="497585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14:cNvPr>
                <p14:cNvContentPartPr/>
                <p14:nvPr/>
              </p14:nvContentPartPr>
              <p14:xfrm>
                <a:off x="1980931" y="5110490"/>
                <a:ext cx="35676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29421C-0049-D5D6-0D2D-B47C71527F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4811" y="5104370"/>
                  <a:ext cx="369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14:cNvPr>
                <p14:cNvContentPartPr/>
                <p14:nvPr/>
              </p14:nvContentPartPr>
              <p14:xfrm>
                <a:off x="1941331" y="5443490"/>
                <a:ext cx="76320" cy="11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706EC-05E5-1C01-9BA2-7B1D2291BD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5211" y="5437370"/>
                  <a:ext cx="88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7F5A7D-6FBD-479A-A8BB-6B881881429C}"/>
              </a:ext>
            </a:extLst>
          </p:cNvPr>
          <p:cNvGrpSpPr/>
          <p:nvPr/>
        </p:nvGrpSpPr>
        <p:grpSpPr>
          <a:xfrm>
            <a:off x="7567051" y="3538010"/>
            <a:ext cx="334080" cy="549720"/>
            <a:chOff x="7567051" y="3538010"/>
            <a:chExt cx="3340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14:cNvPr>
                <p14:cNvContentPartPr/>
                <p14:nvPr/>
              </p14:nvContentPartPr>
              <p14:xfrm>
                <a:off x="7619971" y="3538010"/>
                <a:ext cx="281160" cy="49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3B57D-9050-FE6E-1FED-AEAC02EDA7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13851" y="3531890"/>
                  <a:ext cx="2934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14:cNvPr>
                <p14:cNvContentPartPr/>
                <p14:nvPr/>
              </p14:nvContentPartPr>
              <p14:xfrm>
                <a:off x="7567051" y="3971450"/>
                <a:ext cx="123840" cy="11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40FACA-2424-6E72-4B22-CCA4653E90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0931" y="3965330"/>
                  <a:ext cx="136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8425F-E7D5-9D48-B993-9CAEDCE0B630}"/>
              </a:ext>
            </a:extLst>
          </p:cNvPr>
          <p:cNvGrpSpPr/>
          <p:nvPr/>
        </p:nvGrpSpPr>
        <p:grpSpPr>
          <a:xfrm>
            <a:off x="7615291" y="4164770"/>
            <a:ext cx="105840" cy="349920"/>
            <a:chOff x="7615291" y="4164770"/>
            <a:chExt cx="1058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14:cNvPr>
                <p14:cNvContentPartPr/>
                <p14:nvPr/>
              </p14:nvContentPartPr>
              <p14:xfrm>
                <a:off x="7615291" y="4164770"/>
                <a:ext cx="84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D3537E-A694-1E25-2E9D-320BF32D7E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09171" y="4158650"/>
                  <a:ext cx="9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14:cNvPr>
                <p14:cNvContentPartPr/>
                <p14:nvPr/>
              </p14:nvContentPartPr>
              <p14:xfrm>
                <a:off x="7616731" y="4407770"/>
                <a:ext cx="104400" cy="1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04D76F-C225-2699-9143-253DB967C1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611" y="4401650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1FF166-8DB1-6286-C0CF-2C6D39A60D67}"/>
              </a:ext>
            </a:extLst>
          </p:cNvPr>
          <p:cNvGrpSpPr/>
          <p:nvPr/>
        </p:nvGrpSpPr>
        <p:grpSpPr>
          <a:xfrm>
            <a:off x="7536091" y="4704050"/>
            <a:ext cx="117000" cy="370800"/>
            <a:chOff x="7536091" y="4704050"/>
            <a:chExt cx="1170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14:cNvPr>
                <p14:cNvContentPartPr/>
                <p14:nvPr/>
              </p14:nvContentPartPr>
              <p14:xfrm>
                <a:off x="7564531" y="4704050"/>
                <a:ext cx="885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09614C-B14B-A059-12B6-E012889B13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58411" y="4697930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14:cNvPr>
                <p14:cNvContentPartPr/>
                <p14:nvPr/>
              </p14:nvContentPartPr>
              <p14:xfrm>
                <a:off x="7536091" y="4946690"/>
                <a:ext cx="37080" cy="12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C52FB8-962D-E1EF-D856-857EC24FC7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29971" y="4940570"/>
                  <a:ext cx="4932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30D859-901A-5479-CB66-C464928A59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14:cNvPr>
              <p14:cNvContentPartPr/>
              <p14:nvPr/>
            </p14:nvContentPartPr>
            <p14:xfrm>
              <a:off x="6371131" y="5061170"/>
              <a:ext cx="6516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2477A0-F853-253E-AA00-662EC24FEC6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17131" y="4953170"/>
                <a:ext cx="172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14:cNvPr>
              <p14:cNvContentPartPr/>
              <p14:nvPr/>
            </p14:nvContentPartPr>
            <p14:xfrm>
              <a:off x="1106131" y="5486330"/>
              <a:ext cx="51120" cy="13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B5DFB-A661-EB68-928C-3AA25DB534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0011" y="5480210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14:cNvPr>
              <p14:cNvContentPartPr/>
              <p14:nvPr/>
            </p14:nvContentPartPr>
            <p14:xfrm>
              <a:off x="6358171" y="5030930"/>
              <a:ext cx="88560" cy="8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9626D8-DAB2-B64B-1605-9293EF390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52051" y="5024810"/>
                <a:ext cx="100800" cy="10188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A3310F-900D-A2CB-96A6-191CBDA6B7ED}"/>
              </a:ext>
            </a:extLst>
          </p:cNvPr>
          <p:cNvCxnSpPr/>
          <p:nvPr/>
        </p:nvCxnSpPr>
        <p:spPr>
          <a:xfrm flipV="1">
            <a:off x="2017651" y="5061170"/>
            <a:ext cx="4171276" cy="5565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C57830-1C04-6FBB-4613-1BAF22837ED4}"/>
              </a:ext>
            </a:extLst>
          </p:cNvPr>
          <p:cNvSpPr txBox="1"/>
          <p:nvPr/>
        </p:nvSpPr>
        <p:spPr>
          <a:xfrm>
            <a:off x="4828306" y="47983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HB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16C89-227E-2135-E27B-C156FBDFA386}"/>
              </a:ext>
            </a:extLst>
          </p:cNvPr>
          <p:cNvGrpSpPr/>
          <p:nvPr/>
        </p:nvGrpSpPr>
        <p:grpSpPr>
          <a:xfrm>
            <a:off x="2232211" y="3649250"/>
            <a:ext cx="230400" cy="192600"/>
            <a:chOff x="2232211" y="3649250"/>
            <a:chExt cx="23040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C3213B-7450-29A8-C41E-464BDF735FA3}"/>
                    </a:ext>
                  </a:extLst>
                </p14:cNvPr>
                <p14:cNvContentPartPr/>
                <p14:nvPr/>
              </p14:nvContentPartPr>
              <p14:xfrm>
                <a:off x="2232211" y="3649250"/>
                <a:ext cx="12600" cy="17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C3213B-7450-29A8-C41E-464BDF735F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6091" y="3643130"/>
                  <a:ext cx="2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91CB1D-271F-A80B-1CF0-FCC40CB1F8E1}"/>
                    </a:ext>
                  </a:extLst>
                </p14:cNvPr>
                <p14:cNvContentPartPr/>
                <p14:nvPr/>
              </p14:nvContentPartPr>
              <p14:xfrm>
                <a:off x="2252371" y="3752570"/>
                <a:ext cx="48600" cy="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91CB1D-271F-A80B-1CF0-FCC40CB1F8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6251" y="3746450"/>
                  <a:ext cx="60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6679BF-6F14-4E97-186C-F1ACE81012E8}"/>
                    </a:ext>
                  </a:extLst>
                </p14:cNvPr>
                <p14:cNvContentPartPr/>
                <p14:nvPr/>
              </p14:nvContentPartPr>
              <p14:xfrm>
                <a:off x="2300251" y="3664730"/>
                <a:ext cx="21960" cy="16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6679BF-6F14-4E97-186C-F1ACE81012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4131" y="3658610"/>
                  <a:ext cx="3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4053D7-0283-6191-FF28-5AF57E4626AA}"/>
                    </a:ext>
                  </a:extLst>
                </p14:cNvPr>
                <p14:cNvContentPartPr/>
                <p14:nvPr/>
              </p14:nvContentPartPr>
              <p14:xfrm>
                <a:off x="2357131" y="3677690"/>
                <a:ext cx="4320" cy="15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4053D7-0283-6191-FF28-5AF57E4626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1011" y="3671570"/>
                  <a:ext cx="16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419C8D-39D5-8115-6E33-2DA45CD76613}"/>
                    </a:ext>
                  </a:extLst>
                </p14:cNvPr>
                <p14:cNvContentPartPr/>
                <p14:nvPr/>
              </p14:nvContentPartPr>
              <p14:xfrm>
                <a:off x="2365051" y="3684170"/>
                <a:ext cx="97560" cy="15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419C8D-39D5-8115-6E33-2DA45CD766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8931" y="3678050"/>
                  <a:ext cx="1098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067D9E1-2624-0EAB-6142-E00A7BFAEDBC}"/>
                  </a:ext>
                </a:extLst>
              </p14:cNvPr>
              <p14:cNvContentPartPr/>
              <p14:nvPr/>
            </p14:nvContentPartPr>
            <p14:xfrm>
              <a:off x="2533978" y="4164770"/>
              <a:ext cx="12600" cy="176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067D9E1-2624-0EAB-6142-E00A7BFAED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27858" y="41586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6D4FCC4-076B-A8A0-9C38-4553EC4B85F4}"/>
                  </a:ext>
                </a:extLst>
              </p14:cNvPr>
              <p14:cNvContentPartPr/>
              <p14:nvPr/>
            </p14:nvContentPartPr>
            <p14:xfrm>
              <a:off x="2554138" y="4268090"/>
              <a:ext cx="48600" cy="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6D4FCC4-076B-A8A0-9C38-4553EC4B85F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48018" y="42619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F20E47-BAB0-F2A2-5008-533A18695C62}"/>
                  </a:ext>
                </a:extLst>
              </p14:cNvPr>
              <p14:cNvContentPartPr/>
              <p14:nvPr/>
            </p14:nvContentPartPr>
            <p14:xfrm>
              <a:off x="2602018" y="4180250"/>
              <a:ext cx="21960" cy="167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F20E47-BAB0-F2A2-5008-533A18695C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95898" y="41741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45EF087-18DA-6C91-B9D8-EEC518517493}"/>
                  </a:ext>
                </a:extLst>
              </p14:cNvPr>
              <p14:cNvContentPartPr/>
              <p14:nvPr/>
            </p14:nvContentPartPr>
            <p14:xfrm>
              <a:off x="2658898" y="4193210"/>
              <a:ext cx="4320" cy="153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45EF087-18DA-6C91-B9D8-EEC51851749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52778" y="41870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0ADEADB-ABEA-E58E-08FA-F20AAE56EDA6}"/>
                  </a:ext>
                </a:extLst>
              </p14:cNvPr>
              <p14:cNvContentPartPr/>
              <p14:nvPr/>
            </p14:nvContentPartPr>
            <p14:xfrm>
              <a:off x="2666818" y="4199690"/>
              <a:ext cx="97560" cy="157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0ADEADB-ABEA-E58E-08FA-F20AAE56ED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0698" y="419357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847B4C-4417-4E38-7DF9-2EB6F042BBD6}"/>
                  </a:ext>
                </a:extLst>
              </p14:cNvPr>
              <p14:cNvContentPartPr/>
              <p14:nvPr/>
            </p14:nvContentPartPr>
            <p14:xfrm>
              <a:off x="2545312" y="4706152"/>
              <a:ext cx="1260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847B4C-4417-4E38-7DF9-2EB6F042BB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39192" y="4700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8590D50-4FFF-09BA-5640-8BAB194C45CB}"/>
                  </a:ext>
                </a:extLst>
              </p14:cNvPr>
              <p14:cNvContentPartPr/>
              <p14:nvPr/>
            </p14:nvContentPartPr>
            <p14:xfrm>
              <a:off x="2565472" y="4809472"/>
              <a:ext cx="48600" cy="4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8590D50-4FFF-09BA-5640-8BAB194C45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59352" y="4803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D9955EC-FE5F-6C0F-2080-EA05048408C6}"/>
                  </a:ext>
                </a:extLst>
              </p14:cNvPr>
              <p14:cNvContentPartPr/>
              <p14:nvPr/>
            </p14:nvContentPartPr>
            <p14:xfrm>
              <a:off x="2613352" y="4721632"/>
              <a:ext cx="21960" cy="167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D9955EC-FE5F-6C0F-2080-EA05048408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7232" y="4715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61BB67E-F50D-FE76-B0D0-1CBAA1F419FB}"/>
                  </a:ext>
                </a:extLst>
              </p14:cNvPr>
              <p14:cNvContentPartPr/>
              <p14:nvPr/>
            </p14:nvContentPartPr>
            <p14:xfrm>
              <a:off x="2670232" y="4734592"/>
              <a:ext cx="4320" cy="153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61BB67E-F50D-FE76-B0D0-1CBAA1F419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64112" y="4728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117CF66-9326-F43B-632C-993ECB5A180D}"/>
                  </a:ext>
                </a:extLst>
              </p14:cNvPr>
              <p14:cNvContentPartPr/>
              <p14:nvPr/>
            </p14:nvContentPartPr>
            <p14:xfrm>
              <a:off x="2678152" y="4741072"/>
              <a:ext cx="97560" cy="157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117CF66-9326-F43B-632C-993ECB5A18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2032" y="4734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C6931F7-BD08-AE42-6C7F-ECD428385D7B}"/>
                  </a:ext>
                </a:extLst>
              </p14:cNvPr>
              <p14:cNvContentPartPr/>
              <p14:nvPr/>
            </p14:nvContentPartPr>
            <p14:xfrm>
              <a:off x="2428498" y="5185409"/>
              <a:ext cx="12600" cy="176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C6931F7-BD08-AE42-6C7F-ECD428385D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22378" y="5179289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F02A2BE-59B9-5461-A563-7210CEF4960B}"/>
                  </a:ext>
                </a:extLst>
              </p14:cNvPr>
              <p14:cNvContentPartPr/>
              <p14:nvPr/>
            </p14:nvContentPartPr>
            <p14:xfrm>
              <a:off x="2448658" y="5288729"/>
              <a:ext cx="4860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F02A2BE-59B9-5461-A563-7210CEF496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42538" y="5282609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C755316-9FB5-4B43-C595-B9297714681A}"/>
                  </a:ext>
                </a:extLst>
              </p14:cNvPr>
              <p14:cNvContentPartPr/>
              <p14:nvPr/>
            </p14:nvContentPartPr>
            <p14:xfrm>
              <a:off x="2496538" y="5200889"/>
              <a:ext cx="21960" cy="167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C755316-9FB5-4B43-C595-B929771468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90418" y="5194769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4F50795-87ED-5850-9A5B-D6EBF5258990}"/>
                  </a:ext>
                </a:extLst>
              </p14:cNvPr>
              <p14:cNvContentPartPr/>
              <p14:nvPr/>
            </p14:nvContentPartPr>
            <p14:xfrm>
              <a:off x="2553418" y="5213849"/>
              <a:ext cx="4320" cy="153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4F50795-87ED-5850-9A5B-D6EBF52589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7298" y="5207729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E80E38D-CF9F-80F4-278B-5393948571BB}"/>
                  </a:ext>
                </a:extLst>
              </p14:cNvPr>
              <p14:cNvContentPartPr/>
              <p14:nvPr/>
            </p14:nvContentPartPr>
            <p14:xfrm>
              <a:off x="2561338" y="5220329"/>
              <a:ext cx="97560" cy="157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E80E38D-CF9F-80F4-278B-5393948571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55218" y="5214209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7D74398-9FD2-5267-69F0-ECC45414019C}"/>
                  </a:ext>
                </a:extLst>
              </p14:cNvPr>
              <p14:cNvContentPartPr/>
              <p14:nvPr/>
            </p14:nvContentPartPr>
            <p14:xfrm>
              <a:off x="7698322" y="4769152"/>
              <a:ext cx="12600" cy="176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7D74398-9FD2-5267-69F0-ECC45414019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2202" y="4763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83CFB7A-9AEA-7D5C-5BC8-483AFD43DF48}"/>
                  </a:ext>
                </a:extLst>
              </p14:cNvPr>
              <p14:cNvContentPartPr/>
              <p14:nvPr/>
            </p14:nvContentPartPr>
            <p14:xfrm>
              <a:off x="7718482" y="4872472"/>
              <a:ext cx="48600" cy="4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83CFB7A-9AEA-7D5C-5BC8-483AFD43DF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12362" y="4866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7DD3FBA-FAD4-0782-C48F-E844408996E0}"/>
                  </a:ext>
                </a:extLst>
              </p14:cNvPr>
              <p14:cNvContentPartPr/>
              <p14:nvPr/>
            </p14:nvContentPartPr>
            <p14:xfrm>
              <a:off x="7766362" y="4784632"/>
              <a:ext cx="21960" cy="167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7DD3FBA-FAD4-0782-C48F-E844408996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60242" y="4778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94224D-3591-8AAA-DC01-B9D4C73FCCAB}"/>
                  </a:ext>
                </a:extLst>
              </p14:cNvPr>
              <p14:cNvContentPartPr/>
              <p14:nvPr/>
            </p14:nvContentPartPr>
            <p14:xfrm>
              <a:off x="7823242" y="4797592"/>
              <a:ext cx="4320" cy="153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94224D-3591-8AAA-DC01-B9D4C73FCC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17122" y="4791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A4A2762-73EA-7B93-F0A5-338CA8310031}"/>
                  </a:ext>
                </a:extLst>
              </p14:cNvPr>
              <p14:cNvContentPartPr/>
              <p14:nvPr/>
            </p14:nvContentPartPr>
            <p14:xfrm>
              <a:off x="7831162" y="4804072"/>
              <a:ext cx="97560" cy="157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A4A2762-73EA-7B93-F0A5-338CA83100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5042" y="4797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6784315-4D47-C390-EA67-7D975EAF7A8E}"/>
                  </a:ext>
                </a:extLst>
              </p14:cNvPr>
              <p14:cNvContentPartPr/>
              <p14:nvPr/>
            </p14:nvContentPartPr>
            <p14:xfrm>
              <a:off x="7985553" y="3633410"/>
              <a:ext cx="12600" cy="176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6784315-4D47-C390-EA67-7D975EAF7A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79433" y="362729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1E57A7A-C0D6-B48D-562D-058F33520BC0}"/>
                  </a:ext>
                </a:extLst>
              </p14:cNvPr>
              <p14:cNvContentPartPr/>
              <p14:nvPr/>
            </p14:nvContentPartPr>
            <p14:xfrm>
              <a:off x="8005713" y="3736730"/>
              <a:ext cx="48600" cy="4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1E57A7A-C0D6-B48D-562D-058F33520B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9593" y="373061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154DC16-AE82-5126-FFA0-4E73809DD14E}"/>
                  </a:ext>
                </a:extLst>
              </p14:cNvPr>
              <p14:cNvContentPartPr/>
              <p14:nvPr/>
            </p14:nvContentPartPr>
            <p14:xfrm>
              <a:off x="8053593" y="3648890"/>
              <a:ext cx="21960" cy="167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154DC16-AE82-5126-FFA0-4E73809DD1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7473" y="364277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653616-003E-C414-A7C6-0A4CE3647873}"/>
                  </a:ext>
                </a:extLst>
              </p14:cNvPr>
              <p14:cNvContentPartPr/>
              <p14:nvPr/>
            </p14:nvContentPartPr>
            <p14:xfrm>
              <a:off x="8110473" y="3661850"/>
              <a:ext cx="4320" cy="15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653616-003E-C414-A7C6-0A4CE36478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4353" y="365573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6DE6185-6C58-F725-47D2-8AD8D2BD2FB6}"/>
                  </a:ext>
                </a:extLst>
              </p14:cNvPr>
              <p14:cNvContentPartPr/>
              <p14:nvPr/>
            </p14:nvContentPartPr>
            <p14:xfrm>
              <a:off x="8118393" y="3668330"/>
              <a:ext cx="97560" cy="157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6DE6185-6C58-F725-47D2-8AD8D2BD2FB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12273" y="366221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6C36AB2-E38D-6893-5F4A-2A45C185C3CB}"/>
                  </a:ext>
                </a:extLst>
              </p14:cNvPr>
              <p14:cNvContentPartPr/>
              <p14:nvPr/>
            </p14:nvContentPartPr>
            <p14:xfrm>
              <a:off x="7831162" y="4215170"/>
              <a:ext cx="12600" cy="176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6C36AB2-E38D-6893-5F4A-2A45C185C3C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5042" y="42090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36A169D-A8F2-C910-6703-C5013DDB6ABA}"/>
                  </a:ext>
                </a:extLst>
              </p14:cNvPr>
              <p14:cNvContentPartPr/>
              <p14:nvPr/>
            </p14:nvContentPartPr>
            <p14:xfrm>
              <a:off x="7851322" y="4318490"/>
              <a:ext cx="48600" cy="4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36A169D-A8F2-C910-6703-C5013DDB6A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45202" y="43123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DE0F54F-77A9-4512-D5C3-20F1C17C82B7}"/>
                  </a:ext>
                </a:extLst>
              </p14:cNvPr>
              <p14:cNvContentPartPr/>
              <p14:nvPr/>
            </p14:nvContentPartPr>
            <p14:xfrm>
              <a:off x="7899202" y="4230650"/>
              <a:ext cx="21960" cy="167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DE0F54F-77A9-4512-D5C3-20F1C17C82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93082" y="42245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61DD126-4D78-E430-B609-7BF468F49A8A}"/>
                  </a:ext>
                </a:extLst>
              </p14:cNvPr>
              <p14:cNvContentPartPr/>
              <p14:nvPr/>
            </p14:nvContentPartPr>
            <p14:xfrm>
              <a:off x="7956082" y="4243610"/>
              <a:ext cx="4320" cy="15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61DD126-4D78-E430-B609-7BF468F49A8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962" y="42374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99B5E7D-389F-D4E4-8B50-917508E2D30D}"/>
                  </a:ext>
                </a:extLst>
              </p14:cNvPr>
              <p14:cNvContentPartPr/>
              <p14:nvPr/>
            </p14:nvContentPartPr>
            <p14:xfrm>
              <a:off x="7964002" y="4250090"/>
              <a:ext cx="97560" cy="1576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99B5E7D-389F-D4E4-8B50-917508E2D3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57882" y="4243970"/>
                <a:ext cx="10980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6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5F99-0B85-EE0E-FC02-9C064A9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BDDF-666B-6315-7DF8-365E4027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 </a:t>
            </a:r>
            <a:r>
              <a:rPr lang="en-GB" dirty="0" err="1"/>
              <a:t>x,y</a:t>
            </a:r>
            <a:r>
              <a:rPr lang="en-GB" dirty="0"/>
              <a:t> = 0, </a:t>
            </a:r>
            <a:r>
              <a:rPr lang="en-GB" dirty="0">
                <a:solidFill>
                  <a:srgbClr val="C00000"/>
                </a:solidFill>
              </a:rPr>
              <a:t>volatile</a:t>
            </a:r>
            <a:r>
              <a:rPr lang="en-GB" dirty="0"/>
              <a:t> int z = 0	- 	SO: write(z, 7) --&gt;  m = read(z)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0C623-E8AC-FFCF-7729-0E0CCB6B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3" y="1825625"/>
            <a:ext cx="7772400" cy="637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1DD8-AD68-B183-50BB-95831E2A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7039" y="1825624"/>
            <a:ext cx="7772400" cy="63731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ACB870-B701-DEFC-B87A-7C6B25D71D1C}"/>
                  </a:ext>
                </a:extLst>
              </p14:cNvPr>
              <p14:cNvContentPartPr/>
              <p14:nvPr/>
            </p14:nvContentPartPr>
            <p14:xfrm>
              <a:off x="1903891" y="3571490"/>
              <a:ext cx="176400" cy="46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ACB870-B701-DEFC-B87A-7C6B25D71D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7771" y="3565370"/>
                <a:ext cx="1886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241B13-5A4D-2DF7-0777-8332A9593D79}"/>
                  </a:ext>
                </a:extLst>
              </p14:cNvPr>
              <p14:cNvContentPartPr/>
              <p14:nvPr/>
            </p14:nvContentPartPr>
            <p14:xfrm>
              <a:off x="1850971" y="3973970"/>
              <a:ext cx="120240" cy="9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241B13-5A4D-2DF7-0777-8332A9593D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4851" y="3967850"/>
                <a:ext cx="132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DDD719-8C7D-A804-4A54-2B560CF7A98E}"/>
                  </a:ext>
                </a:extLst>
              </p14:cNvPr>
              <p14:cNvContentPartPr/>
              <p14:nvPr/>
            </p14:nvContentPartPr>
            <p14:xfrm>
              <a:off x="2118091" y="4074050"/>
              <a:ext cx="300600" cy="49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DDD719-8C7D-A804-4A54-2B560CF7A9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1971" y="4067930"/>
                <a:ext cx="3128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80DC7E-C6CA-6CC1-FE24-28DA0A87BEB0}"/>
                  </a:ext>
                </a:extLst>
              </p14:cNvPr>
              <p14:cNvContentPartPr/>
              <p14:nvPr/>
            </p14:nvContentPartPr>
            <p14:xfrm>
              <a:off x="2306011" y="4495250"/>
              <a:ext cx="115560" cy="11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80DC7E-C6CA-6CC1-FE24-28DA0A87BE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9891" y="4489130"/>
                <a:ext cx="127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C45987F-A56C-2616-C2F3-D59BE4FC6622}"/>
                  </a:ext>
                </a:extLst>
              </p14:cNvPr>
              <p14:cNvContentPartPr/>
              <p14:nvPr/>
            </p14:nvContentPartPr>
            <p14:xfrm>
              <a:off x="2284411" y="4647890"/>
              <a:ext cx="136080" cy="38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C45987F-A56C-2616-C2F3-D59BE4FC66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78291" y="4641770"/>
                <a:ext cx="1483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16EA31-4792-38DB-0D70-C3AA0346093A}"/>
                  </a:ext>
                </a:extLst>
              </p14:cNvPr>
              <p14:cNvContentPartPr/>
              <p14:nvPr/>
            </p14:nvContentPartPr>
            <p14:xfrm>
              <a:off x="2249131" y="4981970"/>
              <a:ext cx="62640" cy="9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16EA31-4792-38DB-0D70-C3AA034609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3011" y="4975850"/>
                <a:ext cx="74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1D40F3-050A-4DC6-197D-362DE187C0BB}"/>
                  </a:ext>
                </a:extLst>
              </p14:cNvPr>
              <p14:cNvContentPartPr/>
              <p14:nvPr/>
            </p14:nvContentPartPr>
            <p14:xfrm>
              <a:off x="1980931" y="5110490"/>
              <a:ext cx="35676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1D40F3-050A-4DC6-197D-362DE187C0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4811" y="5104370"/>
                <a:ext cx="3690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4ED97F-E8B9-AA48-8923-9F63D7A25670}"/>
                  </a:ext>
                </a:extLst>
              </p14:cNvPr>
              <p14:cNvContentPartPr/>
              <p14:nvPr/>
            </p14:nvContentPartPr>
            <p14:xfrm>
              <a:off x="1941331" y="5443490"/>
              <a:ext cx="76320" cy="11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4ED97F-E8B9-AA48-8923-9F63D7A256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5211" y="5437370"/>
                <a:ext cx="88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693B1C-9CB1-958A-D4E9-34375C81BCB5}"/>
                  </a:ext>
                </a:extLst>
              </p14:cNvPr>
              <p14:cNvContentPartPr/>
              <p14:nvPr/>
            </p14:nvContentPartPr>
            <p14:xfrm>
              <a:off x="7619971" y="3538010"/>
              <a:ext cx="281160" cy="492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693B1C-9CB1-958A-D4E9-34375C81BC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13851" y="3531890"/>
                <a:ext cx="29340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CAD000-6B23-6F3A-680C-996A94AF4A74}"/>
                  </a:ext>
                </a:extLst>
              </p14:cNvPr>
              <p14:cNvContentPartPr/>
              <p14:nvPr/>
            </p14:nvContentPartPr>
            <p14:xfrm>
              <a:off x="7567051" y="3971450"/>
              <a:ext cx="123840" cy="11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CAD000-6B23-6F3A-680C-996A94AF4A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60931" y="3965330"/>
                <a:ext cx="1360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07C6CF5-83F6-5593-E40A-2072E3AAFE9F}"/>
                  </a:ext>
                </a:extLst>
              </p14:cNvPr>
              <p14:cNvContentPartPr/>
              <p14:nvPr/>
            </p14:nvContentPartPr>
            <p14:xfrm>
              <a:off x="7615291" y="4164770"/>
              <a:ext cx="84960" cy="334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07C6CF5-83F6-5593-E40A-2072E3AAFE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9171" y="4158650"/>
                <a:ext cx="972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25CA76-547E-886C-B546-CCA3BB7FF1FC}"/>
                  </a:ext>
                </a:extLst>
              </p14:cNvPr>
              <p14:cNvContentPartPr/>
              <p14:nvPr/>
            </p14:nvContentPartPr>
            <p14:xfrm>
              <a:off x="7616731" y="4407770"/>
              <a:ext cx="104400" cy="10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25CA76-547E-886C-B546-CCA3BB7FF1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0611" y="4401650"/>
                <a:ext cx="116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029ED8-CAF7-3324-BA03-245C92E03ED2}"/>
                  </a:ext>
                </a:extLst>
              </p14:cNvPr>
              <p14:cNvContentPartPr/>
              <p14:nvPr/>
            </p14:nvContentPartPr>
            <p14:xfrm>
              <a:off x="7564531" y="4704050"/>
              <a:ext cx="88560" cy="30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029ED8-CAF7-3324-BA03-245C92E03ED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58411" y="4697930"/>
                <a:ext cx="100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3ABB40-BF70-68A7-C2A4-F81AB5689E1F}"/>
                  </a:ext>
                </a:extLst>
              </p14:cNvPr>
              <p14:cNvContentPartPr/>
              <p14:nvPr/>
            </p14:nvContentPartPr>
            <p14:xfrm>
              <a:off x="7536091" y="4946690"/>
              <a:ext cx="37080" cy="128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3ABB40-BF70-68A7-C2A4-F81AB5689E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29971" y="4940570"/>
                <a:ext cx="49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7A56F3-7BA9-6815-0395-88E48EFFC3E7}"/>
                  </a:ext>
                </a:extLst>
              </p14:cNvPr>
              <p14:cNvContentPartPr/>
              <p14:nvPr/>
            </p14:nvContentPartPr>
            <p14:xfrm>
              <a:off x="1108651" y="5560490"/>
              <a:ext cx="66600" cy="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7A56F3-7BA9-6815-0395-88E48EFFC3E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4651" y="5452850"/>
                <a:ext cx="174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FA86FA-3070-ADAD-1AC4-3A600A3063BE}"/>
                  </a:ext>
                </a:extLst>
              </p14:cNvPr>
              <p14:cNvContentPartPr/>
              <p14:nvPr/>
            </p14:nvContentPartPr>
            <p14:xfrm>
              <a:off x="6360871" y="4561310"/>
              <a:ext cx="65160" cy="16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FA86FA-3070-ADAD-1AC4-3A600A3063B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6871" y="4453310"/>
                <a:ext cx="172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B7544-8EF4-AB29-69CD-AF5028C6327F}"/>
                  </a:ext>
                </a:extLst>
              </p14:cNvPr>
              <p14:cNvContentPartPr/>
              <p14:nvPr/>
            </p14:nvContentPartPr>
            <p14:xfrm>
              <a:off x="1106131" y="5486330"/>
              <a:ext cx="51120" cy="13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B7544-8EF4-AB29-69CD-AF5028C6327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0011" y="5480210"/>
                <a:ext cx="6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6186A8-88EE-931F-A114-0B6B65BD2CDB}"/>
                  </a:ext>
                </a:extLst>
              </p14:cNvPr>
              <p14:cNvContentPartPr/>
              <p14:nvPr/>
            </p14:nvContentPartPr>
            <p14:xfrm>
              <a:off x="6347911" y="4531070"/>
              <a:ext cx="88560" cy="89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6186A8-88EE-931F-A114-0B6B65BD2C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1791" y="4524950"/>
                <a:ext cx="1008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AC7A5F-3CF2-C629-97B7-D98DF91C6805}"/>
                  </a:ext>
                </a:extLst>
              </p14:cNvPr>
              <p14:cNvContentPartPr/>
              <p14:nvPr/>
            </p14:nvContentPartPr>
            <p14:xfrm>
              <a:off x="2232211" y="3649250"/>
              <a:ext cx="12600" cy="176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AC7A5F-3CF2-C629-97B7-D98DF91C680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26091" y="364313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70D1F34-A86F-E554-42AE-856E11204AEE}"/>
                  </a:ext>
                </a:extLst>
              </p14:cNvPr>
              <p14:cNvContentPartPr/>
              <p14:nvPr/>
            </p14:nvContentPartPr>
            <p14:xfrm>
              <a:off x="2252371" y="3752570"/>
              <a:ext cx="48600" cy="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70D1F34-A86F-E554-42AE-856E11204A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6251" y="374645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726BF6-82B9-963C-A350-A3377C089932}"/>
                  </a:ext>
                </a:extLst>
              </p14:cNvPr>
              <p14:cNvContentPartPr/>
              <p14:nvPr/>
            </p14:nvContentPartPr>
            <p14:xfrm>
              <a:off x="2300251" y="3664730"/>
              <a:ext cx="21960" cy="167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726BF6-82B9-963C-A350-A3377C0899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94131" y="365861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68FF63-0928-853B-C881-8C3D70A467F2}"/>
                  </a:ext>
                </a:extLst>
              </p14:cNvPr>
              <p14:cNvContentPartPr/>
              <p14:nvPr/>
            </p14:nvContentPartPr>
            <p14:xfrm>
              <a:off x="2357131" y="3677690"/>
              <a:ext cx="4320" cy="153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68FF63-0928-853B-C881-8C3D70A467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1011" y="367157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2A9EA00-8B83-A829-8CAC-A2A358AEAA9A}"/>
                  </a:ext>
                </a:extLst>
              </p14:cNvPr>
              <p14:cNvContentPartPr/>
              <p14:nvPr/>
            </p14:nvContentPartPr>
            <p14:xfrm>
              <a:off x="2365051" y="3684170"/>
              <a:ext cx="97560" cy="15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2A9EA00-8B83-A829-8CAC-A2A358AEAA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8931" y="367805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837B3FA-677B-41A6-9307-103E36EB0AA6}"/>
                  </a:ext>
                </a:extLst>
              </p14:cNvPr>
              <p14:cNvContentPartPr/>
              <p14:nvPr/>
            </p14:nvContentPartPr>
            <p14:xfrm>
              <a:off x="2533978" y="4164770"/>
              <a:ext cx="12600" cy="17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837B3FA-677B-41A6-9307-103E36EB0A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27858" y="41586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54D56EE-37B5-F391-79F9-6EEA0A6D3EEC}"/>
                  </a:ext>
                </a:extLst>
              </p14:cNvPr>
              <p14:cNvContentPartPr/>
              <p14:nvPr/>
            </p14:nvContentPartPr>
            <p14:xfrm>
              <a:off x="2554138" y="4268090"/>
              <a:ext cx="486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54D56EE-37B5-F391-79F9-6EEA0A6D3E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48018" y="42619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1C0457-3653-B28E-362E-605EBDEC8A2C}"/>
                  </a:ext>
                </a:extLst>
              </p14:cNvPr>
              <p14:cNvContentPartPr/>
              <p14:nvPr/>
            </p14:nvContentPartPr>
            <p14:xfrm>
              <a:off x="2602018" y="4180250"/>
              <a:ext cx="21960" cy="167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1C0457-3653-B28E-362E-605EBDEC8A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95898" y="41741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F8B27A-FEC3-6754-598C-B7C3AAC96BEE}"/>
                  </a:ext>
                </a:extLst>
              </p14:cNvPr>
              <p14:cNvContentPartPr/>
              <p14:nvPr/>
            </p14:nvContentPartPr>
            <p14:xfrm>
              <a:off x="2658898" y="4193210"/>
              <a:ext cx="4320" cy="153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F8B27A-FEC3-6754-598C-B7C3AAC96BE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52778" y="41870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2D5373-AC71-F485-3B36-7A3E373DA908}"/>
                  </a:ext>
                </a:extLst>
              </p14:cNvPr>
              <p14:cNvContentPartPr/>
              <p14:nvPr/>
            </p14:nvContentPartPr>
            <p14:xfrm>
              <a:off x="2666818" y="4199690"/>
              <a:ext cx="97560" cy="157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2D5373-AC71-F485-3B36-7A3E373DA9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0698" y="419357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303725-5D0B-5DEA-4100-B3935AF94237}"/>
                  </a:ext>
                </a:extLst>
              </p14:cNvPr>
              <p14:cNvContentPartPr/>
              <p14:nvPr/>
            </p14:nvContentPartPr>
            <p14:xfrm>
              <a:off x="2545312" y="4706152"/>
              <a:ext cx="12600" cy="176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303725-5D0B-5DEA-4100-B3935AF9423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39192" y="4700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4B1BB-7B49-CA32-BDF8-4399D653113E}"/>
                  </a:ext>
                </a:extLst>
              </p14:cNvPr>
              <p14:cNvContentPartPr/>
              <p14:nvPr/>
            </p14:nvContentPartPr>
            <p14:xfrm>
              <a:off x="2565472" y="4809472"/>
              <a:ext cx="4860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4B1BB-7B49-CA32-BDF8-4399D65311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59352" y="4803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5D4B469-7156-2F95-79F7-B24B94038C08}"/>
                  </a:ext>
                </a:extLst>
              </p14:cNvPr>
              <p14:cNvContentPartPr/>
              <p14:nvPr/>
            </p14:nvContentPartPr>
            <p14:xfrm>
              <a:off x="2613352" y="4721632"/>
              <a:ext cx="21960" cy="167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5D4B469-7156-2F95-79F7-B24B94038C0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7232" y="4715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D8CE80-8A42-BE61-BC2C-898FBBDCC8AA}"/>
                  </a:ext>
                </a:extLst>
              </p14:cNvPr>
              <p14:cNvContentPartPr/>
              <p14:nvPr/>
            </p14:nvContentPartPr>
            <p14:xfrm>
              <a:off x="2670232" y="4734592"/>
              <a:ext cx="4320" cy="153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D8CE80-8A42-BE61-BC2C-898FBBDCC8A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64112" y="4728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962B7A-645A-7A08-D86A-6511564A18DD}"/>
                  </a:ext>
                </a:extLst>
              </p14:cNvPr>
              <p14:cNvContentPartPr/>
              <p14:nvPr/>
            </p14:nvContentPartPr>
            <p14:xfrm>
              <a:off x="2678152" y="4741072"/>
              <a:ext cx="97560" cy="157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962B7A-645A-7A08-D86A-6511564A18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2032" y="4734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C98E063-F254-4B13-85F6-31CF2A021890}"/>
                  </a:ext>
                </a:extLst>
              </p14:cNvPr>
              <p14:cNvContentPartPr/>
              <p14:nvPr/>
            </p14:nvContentPartPr>
            <p14:xfrm>
              <a:off x="2428498" y="5185409"/>
              <a:ext cx="1260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C98E063-F254-4B13-85F6-31CF2A0218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22378" y="5179289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61A7E9-5A89-8002-5786-9F298E1B8A60}"/>
                  </a:ext>
                </a:extLst>
              </p14:cNvPr>
              <p14:cNvContentPartPr/>
              <p14:nvPr/>
            </p14:nvContentPartPr>
            <p14:xfrm>
              <a:off x="2448658" y="5288729"/>
              <a:ext cx="486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61A7E9-5A89-8002-5786-9F298E1B8A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42538" y="5282609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B11AC1D-0D75-0948-521D-BBAD6601370E}"/>
                  </a:ext>
                </a:extLst>
              </p14:cNvPr>
              <p14:cNvContentPartPr/>
              <p14:nvPr/>
            </p14:nvContentPartPr>
            <p14:xfrm>
              <a:off x="2496538" y="5200889"/>
              <a:ext cx="21960" cy="167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B11AC1D-0D75-0948-521D-BBAD660137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90418" y="5194769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37CCCB-71BC-4EBD-ECEA-2056D0D664E7}"/>
                  </a:ext>
                </a:extLst>
              </p14:cNvPr>
              <p14:cNvContentPartPr/>
              <p14:nvPr/>
            </p14:nvContentPartPr>
            <p14:xfrm>
              <a:off x="2553418" y="5213849"/>
              <a:ext cx="4320" cy="153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37CCCB-71BC-4EBD-ECEA-2056D0D664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7298" y="5207729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08350A2-71B5-3776-9D15-2DD5C71C17B7}"/>
                  </a:ext>
                </a:extLst>
              </p14:cNvPr>
              <p14:cNvContentPartPr/>
              <p14:nvPr/>
            </p14:nvContentPartPr>
            <p14:xfrm>
              <a:off x="2561338" y="5220329"/>
              <a:ext cx="97560" cy="15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08350A2-71B5-3776-9D15-2DD5C71C17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55218" y="5214209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302799-1FCB-FDB7-F32B-417B10D12C71}"/>
                  </a:ext>
                </a:extLst>
              </p14:cNvPr>
              <p14:cNvContentPartPr/>
              <p14:nvPr/>
            </p14:nvContentPartPr>
            <p14:xfrm>
              <a:off x="7698322" y="4769152"/>
              <a:ext cx="12600" cy="176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302799-1FCB-FDB7-F32B-417B10D12C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2202" y="4763032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6D4F2E5-46FC-9B19-ABD8-4E2CD854FECF}"/>
                  </a:ext>
                </a:extLst>
              </p14:cNvPr>
              <p14:cNvContentPartPr/>
              <p14:nvPr/>
            </p14:nvContentPartPr>
            <p14:xfrm>
              <a:off x="7718482" y="4872472"/>
              <a:ext cx="48600" cy="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6D4F2E5-46FC-9B19-ABD8-4E2CD854FEC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12362" y="4866352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0233105-F388-B76F-67E0-850D59F1EADA}"/>
                  </a:ext>
                </a:extLst>
              </p14:cNvPr>
              <p14:cNvContentPartPr/>
              <p14:nvPr/>
            </p14:nvContentPartPr>
            <p14:xfrm>
              <a:off x="7766362" y="4784632"/>
              <a:ext cx="21960" cy="167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0233105-F388-B76F-67E0-850D59F1EA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60242" y="4778512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CF5AE2A-3EAA-A787-8C71-1F4B59C9E178}"/>
                  </a:ext>
                </a:extLst>
              </p14:cNvPr>
              <p14:cNvContentPartPr/>
              <p14:nvPr/>
            </p14:nvContentPartPr>
            <p14:xfrm>
              <a:off x="7823242" y="4797592"/>
              <a:ext cx="4320" cy="153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CF5AE2A-3EAA-A787-8C71-1F4B59C9E17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17122" y="4791472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B7AAE7-0F4D-554C-ECE0-ED75B80E9B98}"/>
                  </a:ext>
                </a:extLst>
              </p14:cNvPr>
              <p14:cNvContentPartPr/>
              <p14:nvPr/>
            </p14:nvContentPartPr>
            <p14:xfrm>
              <a:off x="7831162" y="4804072"/>
              <a:ext cx="97560" cy="157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B7AAE7-0F4D-554C-ECE0-ED75B80E9B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5042" y="4797952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867155-D1F4-AEB6-A074-CA6C822F0C58}"/>
                  </a:ext>
                </a:extLst>
              </p14:cNvPr>
              <p14:cNvContentPartPr/>
              <p14:nvPr/>
            </p14:nvContentPartPr>
            <p14:xfrm>
              <a:off x="7985553" y="3633410"/>
              <a:ext cx="12600" cy="176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867155-D1F4-AEB6-A074-CA6C822F0C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79433" y="362729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D7F7876-B693-0FCA-19BE-091B9EECC2C0}"/>
                  </a:ext>
                </a:extLst>
              </p14:cNvPr>
              <p14:cNvContentPartPr/>
              <p14:nvPr/>
            </p14:nvContentPartPr>
            <p14:xfrm>
              <a:off x="8005713" y="3736730"/>
              <a:ext cx="4860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D7F7876-B693-0FCA-19BE-091B9EECC2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9593" y="373061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E153D0-4BF2-7E3E-44FA-ACF9A66775DB}"/>
                  </a:ext>
                </a:extLst>
              </p14:cNvPr>
              <p14:cNvContentPartPr/>
              <p14:nvPr/>
            </p14:nvContentPartPr>
            <p14:xfrm>
              <a:off x="8053593" y="3648890"/>
              <a:ext cx="21960" cy="167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E153D0-4BF2-7E3E-44FA-ACF9A66775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7473" y="364277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D04C51C-7CD4-16F2-C7A8-4D9FEDE6309B}"/>
                  </a:ext>
                </a:extLst>
              </p14:cNvPr>
              <p14:cNvContentPartPr/>
              <p14:nvPr/>
            </p14:nvContentPartPr>
            <p14:xfrm>
              <a:off x="8110473" y="3661850"/>
              <a:ext cx="4320" cy="153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D04C51C-7CD4-16F2-C7A8-4D9FEDE6309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04353" y="365573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97F78C-2754-EC21-7AD7-D43B73F93C82}"/>
                  </a:ext>
                </a:extLst>
              </p14:cNvPr>
              <p14:cNvContentPartPr/>
              <p14:nvPr/>
            </p14:nvContentPartPr>
            <p14:xfrm>
              <a:off x="8118393" y="3668330"/>
              <a:ext cx="97560" cy="157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97F78C-2754-EC21-7AD7-D43B73F93C8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12273" y="3662210"/>
                <a:ext cx="109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163C579-FC60-71E4-0EF4-B25C78A938F5}"/>
                  </a:ext>
                </a:extLst>
              </p14:cNvPr>
              <p14:cNvContentPartPr/>
              <p14:nvPr/>
            </p14:nvContentPartPr>
            <p14:xfrm>
              <a:off x="7831162" y="4215170"/>
              <a:ext cx="12600" cy="176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163C579-FC60-71E4-0EF4-B25C78A938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5042" y="4209050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74B1E7-F611-AB4B-E5B7-22B700A06202}"/>
                  </a:ext>
                </a:extLst>
              </p14:cNvPr>
              <p14:cNvContentPartPr/>
              <p14:nvPr/>
            </p14:nvContentPartPr>
            <p14:xfrm>
              <a:off x="7851322" y="4318490"/>
              <a:ext cx="48600" cy="4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74B1E7-F611-AB4B-E5B7-22B700A0620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45202" y="4312370"/>
                <a:ext cx="608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7A2B453-3291-5194-71BB-0F3A8B1A1412}"/>
                  </a:ext>
                </a:extLst>
              </p14:cNvPr>
              <p14:cNvContentPartPr/>
              <p14:nvPr/>
            </p14:nvContentPartPr>
            <p14:xfrm>
              <a:off x="7899202" y="4230650"/>
              <a:ext cx="21960" cy="167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7A2B453-3291-5194-71BB-0F3A8B1A14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93082" y="4224530"/>
                <a:ext cx="34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F1E5CA7-EFA0-F545-23B2-3400F7A25BB6}"/>
                  </a:ext>
                </a:extLst>
              </p14:cNvPr>
              <p14:cNvContentPartPr/>
              <p14:nvPr/>
            </p14:nvContentPartPr>
            <p14:xfrm>
              <a:off x="7956082" y="4243610"/>
              <a:ext cx="4320" cy="15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F1E5CA7-EFA0-F545-23B2-3400F7A25B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962" y="4237490"/>
                <a:ext cx="16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A1AB8EF-CC6C-6ADA-86BC-BED9B5BB47BA}"/>
                  </a:ext>
                </a:extLst>
              </p14:cNvPr>
              <p14:cNvContentPartPr/>
              <p14:nvPr/>
            </p14:nvContentPartPr>
            <p14:xfrm>
              <a:off x="7964002" y="4250090"/>
              <a:ext cx="97560" cy="157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A1AB8EF-CC6C-6ADA-86BC-BED9B5BB47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57882" y="4243970"/>
                <a:ext cx="109800" cy="169920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7364ED-CA8A-57D7-F4AC-47BE2F1DFAB0}"/>
              </a:ext>
            </a:extLst>
          </p:cNvPr>
          <p:cNvCxnSpPr>
            <a:cxnSpLocks/>
          </p:cNvCxnSpPr>
          <p:nvPr/>
        </p:nvCxnSpPr>
        <p:spPr>
          <a:xfrm flipV="1">
            <a:off x="2017651" y="4577870"/>
            <a:ext cx="4197962" cy="1039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33F79E7-018A-D245-5634-4994911ABBE4}"/>
              </a:ext>
            </a:extLst>
          </p:cNvPr>
          <p:cNvSpPr txBox="1"/>
          <p:nvPr/>
        </p:nvSpPr>
        <p:spPr>
          <a:xfrm>
            <a:off x="4797365" y="4509240"/>
            <a:ext cx="45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HB</a:t>
            </a:r>
          </a:p>
        </p:txBody>
      </p:sp>
    </p:spTree>
    <p:extLst>
      <p:ext uri="{BB962C8B-B14F-4D97-AF65-F5344CB8AC3E}">
        <p14:creationId xmlns:p14="http://schemas.microsoft.com/office/powerpoint/2010/main" val="2228416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78DF4-47A0-4724-2CFF-44359C81D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0" y="543099"/>
            <a:ext cx="12192000" cy="6314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397F2-7756-BBAB-2F74-826793B5EE7E}"/>
              </a:ext>
            </a:extLst>
          </p:cNvPr>
          <p:cNvSpPr/>
          <p:nvPr/>
        </p:nvSpPr>
        <p:spPr>
          <a:xfrm>
            <a:off x="333677" y="2784910"/>
            <a:ext cx="5094972" cy="101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2806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60AEF-CF9A-C753-258E-EEAC0235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/>
          <a:stretch/>
        </p:blipFill>
        <p:spPr>
          <a:xfrm>
            <a:off x="0" y="565265"/>
            <a:ext cx="12192000" cy="62927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7401FC-ECA5-109A-29C9-8A27BA26852C}"/>
              </a:ext>
            </a:extLst>
          </p:cNvPr>
          <p:cNvSpPr/>
          <p:nvPr/>
        </p:nvSpPr>
        <p:spPr>
          <a:xfrm>
            <a:off x="6378342" y="2810578"/>
            <a:ext cx="5094972" cy="101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36424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3F61E-A2C3-BA6D-BBB2-995A84232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/>
          <a:stretch/>
        </p:blipFill>
        <p:spPr>
          <a:xfrm>
            <a:off x="0" y="532014"/>
            <a:ext cx="12192000" cy="6325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669CB0-A06F-4D98-E95E-0ADFCEA2D9F5}"/>
              </a:ext>
            </a:extLst>
          </p:cNvPr>
          <p:cNvSpPr/>
          <p:nvPr/>
        </p:nvSpPr>
        <p:spPr>
          <a:xfrm>
            <a:off x="385011" y="5779972"/>
            <a:ext cx="5094972" cy="101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19337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25E0E-D766-815B-3DDE-71EDE897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0" y="543099"/>
            <a:ext cx="12192000" cy="6314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3D412C-2D62-5BAF-49DD-B68035A1E3C6}"/>
              </a:ext>
            </a:extLst>
          </p:cNvPr>
          <p:cNvSpPr/>
          <p:nvPr/>
        </p:nvSpPr>
        <p:spPr>
          <a:xfrm>
            <a:off x="6096001" y="5492816"/>
            <a:ext cx="5094972" cy="101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20380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F98FE1-4328-4C39-D1D4-AD73800C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Exercise Feedbacks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4524A-DE4A-3DB3-7A9F-C09ACDE24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058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5318-A71C-5567-AD06-35BE3A43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Quick Recap of 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7DEC4-5523-AB04-3460-B45ECB47E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079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FDABD-2FAE-5D19-C44A-0EDE85EA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0" y="554181"/>
            <a:ext cx="12192000" cy="63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4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A7F0C-F09C-1FBB-12F6-9B5CDEAD4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0" y="609600"/>
            <a:ext cx="1219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1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DBD99-155F-12CE-ADE2-2E849813F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/>
          <a:stretch/>
        </p:blipFill>
        <p:spPr>
          <a:xfrm>
            <a:off x="0" y="576349"/>
            <a:ext cx="12192000" cy="62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8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0358D-637B-DED0-E61B-394D0A652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/>
          <a:stretch/>
        </p:blipFill>
        <p:spPr>
          <a:xfrm>
            <a:off x="0" y="532014"/>
            <a:ext cx="12192000" cy="6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9489D-52E0-3E78-01B7-AC5FBA91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/>
        </p:blipFill>
        <p:spPr>
          <a:xfrm>
            <a:off x="0" y="587433"/>
            <a:ext cx="12192000" cy="62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4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382A-77D0-EEB3-274A-9083003A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Filter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2E5BC-FCF4-6C94-505B-08660305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70B64-6688-322B-DD87-F42912C5F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6"/>
          <a:stretch/>
        </p:blipFill>
        <p:spPr>
          <a:xfrm>
            <a:off x="501052" y="1690688"/>
            <a:ext cx="11189896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23A56-B783-ED86-8BA6-021C3BDC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859" y="1224856"/>
            <a:ext cx="2511419" cy="3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85B-8AB3-627B-1B1E-D32EB295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Bakery 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8E4A0-B805-467D-8C9B-61220217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9" y="1690688"/>
            <a:ext cx="11156960" cy="49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3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75037-9680-A2AE-AF22-3ECBFC0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 and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62EF-A6F8-FDEE-4A6B-614429047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877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A410-C625-2C6E-8818-64FB6733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19"/>
          <a:stretch/>
        </p:blipFill>
        <p:spPr>
          <a:xfrm>
            <a:off x="855247" y="1825626"/>
            <a:ext cx="10272144" cy="8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5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564E-3A23-DE0C-FE31-66586132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Lecture 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D250-CA02-AAA4-7AA2-4F54153E6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29469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A410-C625-2C6E-8818-64FB6733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737"/>
          <a:stretch/>
        </p:blipFill>
        <p:spPr>
          <a:xfrm>
            <a:off x="855247" y="1825627"/>
            <a:ext cx="10272144" cy="12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8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A410-C625-2C6E-8818-64FB6733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247" y="1825626"/>
            <a:ext cx="1027214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4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A410-C625-2C6E-8818-64FB6733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247" y="1939878"/>
            <a:ext cx="10272144" cy="41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1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A410-C625-2C6E-8818-64FB6733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247" y="1985874"/>
            <a:ext cx="10272144" cy="40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3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7F8E-3114-9DBA-04E6-96A48642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</a:t>
            </a:r>
            <a:r>
              <a:rPr lang="en-CH" b="1" dirty="0"/>
              <a:t>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ED27-2C22-BBE6-0D28-100172B3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atomic action is one that effectively </a:t>
            </a:r>
            <a:r>
              <a:rPr lang="en-GB" b="1" dirty="0"/>
              <a:t>happens at once</a:t>
            </a:r>
            <a:r>
              <a:rPr lang="en-GB" dirty="0"/>
              <a:t> i.e. this action cannot stop in the middle nor be interleaved</a:t>
            </a:r>
          </a:p>
          <a:p>
            <a:r>
              <a:rPr lang="en-GB" dirty="0"/>
              <a:t>It either happens completely, or it doesn’t happen at all.</a:t>
            </a:r>
          </a:p>
          <a:p>
            <a:r>
              <a:rPr lang="en-GB" dirty="0"/>
              <a:t>No side effects of an atomic action are visible until the action is complete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This essentially means that other Threads think that the change happened in an instant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4037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9B9-34B8-EDA7-84BB-34AEE33A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Atomic Registers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4673-5D48-C8C1-B694-1A63E7A9F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operation such as x++ (with x being an atomic register) is </a:t>
            </a:r>
            <a:r>
              <a:rPr lang="en-GB" b="1" dirty="0"/>
              <a:t>NOT atomic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Three steps: v = read(x), increment v, write(x, v)</a:t>
            </a:r>
          </a:p>
          <a:p>
            <a:endParaRPr lang="en-GB" dirty="0"/>
          </a:p>
          <a:p>
            <a:r>
              <a:rPr lang="en-GB" dirty="0"/>
              <a:t>Problem with atomic registers:</a:t>
            </a:r>
          </a:p>
          <a:p>
            <a:pPr lvl="1"/>
            <a:r>
              <a:rPr lang="en-GB" dirty="0"/>
              <a:t>We need O(n) space (registers) to synchronize n threads if we only have [atomic] read/write operations</a:t>
            </a:r>
          </a:p>
          <a:p>
            <a:pPr lvl="1"/>
            <a:r>
              <a:rPr lang="en-GB" dirty="0"/>
              <a:t>Fix: support more than read/write in an atomic operation</a:t>
            </a:r>
          </a:p>
          <a:p>
            <a:endParaRPr lang="en-GB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67400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577A-AF15-B41A-7373-85DAAAE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support for atomic operations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B0B8-90A4-21D7-19B5-B8F87D2A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Different atomic operations have been proposed, unclear which is best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Test-And-Set (TAS)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C00000"/>
                </a:solidFill>
              </a:rPr>
              <a:t>Compare-And-Swap (CAS)</a:t>
            </a:r>
          </a:p>
          <a:p>
            <a:endParaRPr lang="en-GB" dirty="0"/>
          </a:p>
          <a:p>
            <a:pPr lvl="1"/>
            <a:r>
              <a:rPr lang="en-GB" dirty="0"/>
              <a:t>Load Linked / Store Conditional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900" dirty="0"/>
              <a:t>http://</a:t>
            </a:r>
            <a:r>
              <a:rPr lang="en-GB" sz="1900" dirty="0" err="1"/>
              <a:t>docs.oracle.com</a:t>
            </a:r>
            <a:r>
              <a:rPr lang="en-GB" sz="1900" dirty="0"/>
              <a:t>/</a:t>
            </a:r>
            <a:r>
              <a:rPr lang="en-GB" sz="1900" dirty="0" err="1"/>
              <a:t>javase</a:t>
            </a:r>
            <a:r>
              <a:rPr lang="en-GB" sz="1900" dirty="0"/>
              <a:t>/tutorial/essential/concurrency/</a:t>
            </a:r>
            <a:r>
              <a:rPr lang="en-GB" sz="1900" dirty="0" err="1"/>
              <a:t>atomic.html</a:t>
            </a:r>
            <a:br>
              <a:rPr lang="en-GB" sz="1900" dirty="0"/>
            </a:br>
            <a:r>
              <a:rPr lang="en-GB" sz="1900" dirty="0"/>
              <a:t> 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19306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7735-C570-9C69-80BD-9148E843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Hardware Semantics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260EB0-E76B-E9A0-2E66-9343E854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78"/>
            <a:ext cx="1077120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H" dirty="0"/>
              <a:t>We must have an expected current value (i.e. 5)</a:t>
            </a:r>
          </a:p>
          <a:p>
            <a:pPr marL="514350" indent="-514350">
              <a:buFont typeface="+mj-lt"/>
              <a:buAutoNum type="arabicPeriod"/>
            </a:pPr>
            <a:r>
              <a:rPr lang="en-CH" dirty="0"/>
              <a:t>Then we tell the hardware: If the current value of that memoryref is 5, </a:t>
            </a:r>
            <a:r>
              <a:rPr lang="en-GB" dirty="0"/>
              <a:t>I</a:t>
            </a:r>
            <a:r>
              <a:rPr lang="en-CH" dirty="0"/>
              <a:t> want you to update it to X (i.e. 7). (Hardware does that atomically)</a:t>
            </a:r>
          </a:p>
          <a:p>
            <a:pPr marL="514350" indent="-514350">
              <a:buFont typeface="+mj-lt"/>
              <a:buAutoNum type="arabicPeriod"/>
            </a:pPr>
            <a:r>
              <a:rPr lang="en-CH" dirty="0"/>
              <a:t>Hardware responds with either true/false (or oldval in case of CAS)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5A002A-6267-69B3-B520-243ECFB45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56"/>
          <a:stretch/>
        </p:blipFill>
        <p:spPr>
          <a:xfrm>
            <a:off x="1156021" y="3621891"/>
            <a:ext cx="9879957" cy="3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6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2180-6F0C-B63C-DF42-25A562A0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Java 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CBBB-1BB3-FAA8-E30A-9F347CCC9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set();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get();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compareAndSet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expect, </a:t>
            </a: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update);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getAndSet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en-GB" dirty="0" err="1">
                <a:solidFill>
                  <a:srgbClr val="002060"/>
                </a:solidFill>
              </a:rPr>
              <a:t>boolean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newValue</a:t>
            </a:r>
            <a:r>
              <a:rPr lang="en-GB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compareAndSet</a:t>
            </a:r>
            <a:r>
              <a:rPr lang="en-GB" dirty="0"/>
              <a:t>()	-	returns true if successful</a:t>
            </a:r>
          </a:p>
          <a:p>
            <a:pPr marL="0" indent="0">
              <a:buNone/>
            </a:pPr>
            <a:r>
              <a:rPr lang="en-GB" dirty="0" err="1"/>
              <a:t>getAndSet</a:t>
            </a:r>
            <a:r>
              <a:rPr lang="en-GB" dirty="0"/>
              <a:t>() 		-	always return previous value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4626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9EA0-F99C-426C-B54B-938CE3C8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Now we know how getAndIncrement is implemented!</a:t>
            </a:r>
          </a:p>
        </p:txBody>
      </p:sp>
    </p:spTree>
    <p:extLst>
      <p:ext uri="{BB962C8B-B14F-4D97-AF65-F5344CB8AC3E}">
        <p14:creationId xmlns:p14="http://schemas.microsoft.com/office/powerpoint/2010/main" val="329241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Race Conditions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2FB37F-2DEA-BBFF-7E7E-894D312D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Race condition occurs if multiple accesses can happen concurrently and at least one access is a write</a:t>
            </a:r>
          </a:p>
          <a:p>
            <a:pPr marL="0" indent="0">
              <a:buNone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Thread 1 accesses x, v, z</a:t>
            </a: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Thread 2 accesses y, w</a:t>
            </a: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No race condition, no bad interleaving possible</a:t>
            </a: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81161A4-72EF-D64A-ABBC-0C186E402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12" y="2825272"/>
            <a:ext cx="2622495" cy="16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5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9EA0-F99C-426C-B54B-938CE3C8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Now we know how getAndIncrement is implemented!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7E24F-C2B6-6A6B-CBAF-6E04650F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96" y="999832"/>
            <a:ext cx="7391971" cy="6061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B157F-6851-3D19-4210-340B983E29C6}"/>
              </a:ext>
            </a:extLst>
          </p:cNvPr>
          <p:cNvSpPr txBox="1"/>
          <p:nvPr/>
        </p:nvSpPr>
        <p:spPr>
          <a:xfrm>
            <a:off x="838200" y="6385153"/>
            <a:ext cx="7762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50" dirty="0">
                <a:solidFill>
                  <a:schemeClr val="bg2">
                    <a:lumMod val="50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bg2">
                    <a:lumMod val="50000"/>
                  </a:schemeClr>
                </a:solidFill>
              </a:rPr>
              <a:t>github.com</a:t>
            </a:r>
            <a:r>
              <a:rPr lang="en-GB" sz="105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1050" dirty="0" err="1">
                <a:solidFill>
                  <a:schemeClr val="bg2">
                    <a:lumMod val="50000"/>
                  </a:schemeClr>
                </a:solidFill>
              </a:rPr>
              <a:t>openjdk</a:t>
            </a:r>
            <a:r>
              <a:rPr lang="en-GB" sz="1050" dirty="0">
                <a:solidFill>
                  <a:schemeClr val="bg2">
                    <a:lumMod val="50000"/>
                  </a:schemeClr>
                </a:solidFill>
              </a:rPr>
              <a:t>-mirror/jdk7u-jdk/blob/master/</a:t>
            </a:r>
            <a:r>
              <a:rPr lang="en-GB" sz="1050" dirty="0" err="1">
                <a:solidFill>
                  <a:schemeClr val="bg2">
                    <a:lumMod val="50000"/>
                  </a:schemeClr>
                </a:solidFill>
              </a:rPr>
              <a:t>src</a:t>
            </a:r>
            <a:r>
              <a:rPr lang="en-GB" sz="1050" dirty="0">
                <a:solidFill>
                  <a:schemeClr val="bg2">
                    <a:lumMod val="50000"/>
                  </a:schemeClr>
                </a:solidFill>
              </a:rPr>
              <a:t>/share/classes/java/util/concurrent/atomic/</a:t>
            </a:r>
            <a:r>
              <a:rPr lang="en-GB" sz="1050" dirty="0" err="1">
                <a:solidFill>
                  <a:schemeClr val="bg2">
                    <a:lumMod val="50000"/>
                  </a:schemeClr>
                </a:solidFill>
              </a:rPr>
              <a:t>AtomicInteger.java</a:t>
            </a:r>
            <a:endParaRPr lang="en-CH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57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A79-8B22-B39B-89FA-DFE10B09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build a spinlock using RMW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4BA-2F87-E79B-3BCD-9694CA30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10141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A79-8B22-B39B-89FA-DFE10B09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build a spinlock using RMW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BA8D7-B75E-DF81-4D33-DA1F4BA74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908761" y="1672431"/>
            <a:ext cx="5187239" cy="48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FA79-8B22-B39B-89FA-DFE10B09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build a spinlock using RMW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BA8D7-B75E-DF81-4D33-DA1F4BA74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681"/>
          <a:stretch/>
        </p:blipFill>
        <p:spPr>
          <a:xfrm>
            <a:off x="908761" y="1672431"/>
            <a:ext cx="10445039" cy="48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62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0578-38B9-D279-B440-83B4B98B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 Java…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5FA05-EA08-3C21-BE90-7876317B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09800" y="1259400"/>
            <a:ext cx="7772400" cy="63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14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B71A-257E-F027-88B9-7BD0308B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TAS Spinlock scales horribly,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DBA1-0D61-0195-5D03-310123BB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75" y="1690688"/>
            <a:ext cx="6104650" cy="47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5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07E-C910-499A-61EA-C722A77E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Cache Coherency Protocol </a:t>
            </a:r>
            <a:r>
              <a:rPr lang="en-CH" dirty="0">
                <a:sym typeface="Wingdings" pitchFamily="2" charset="2"/>
              </a:rPr>
              <a:t>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3BBC-B3C8-D764-2B14-F546834F1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We have a sequential bottleneck!</a:t>
            </a:r>
          </a:p>
          <a:p>
            <a:pPr marL="0" indent="0">
              <a:buNone/>
            </a:pPr>
            <a:endParaRPr lang="en-CH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H" dirty="0">
                <a:solidFill>
                  <a:srgbClr val="C00000"/>
                </a:solidFill>
              </a:rPr>
              <a:t>Each call to getAndSet() invalidates cached copies! =&gt; Threads need to access memory via Bus =&gt; Bus Contention!</a:t>
            </a:r>
          </a:p>
          <a:p>
            <a:pPr marL="0" indent="0">
              <a:buNone/>
            </a:pPr>
            <a:endParaRPr lang="en-CH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H" dirty="0"/>
              <a:t>“</a:t>
            </a:r>
            <a:r>
              <a:rPr lang="en-GB" dirty="0"/>
              <a:t>[...] the </a:t>
            </a:r>
            <a:r>
              <a:rPr lang="en-GB" dirty="0" err="1"/>
              <a:t>getAndSet</a:t>
            </a:r>
            <a:r>
              <a:rPr lang="en-GB" dirty="0"/>
              <a:t>() call forces other processors to discard their own cached copies of the lock, so every spinning thread encounters a cache miss almost every time, and must use the bus to fetch the new, but unchanged value.” - The Art of Multiprocessor Programming</a:t>
            </a:r>
          </a:p>
          <a:p>
            <a:pPr marL="0" indent="0">
              <a:buNone/>
            </a:pPr>
            <a:endParaRPr lang="en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7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6CBC5-045E-CFB8-CCBB-57C6B06C0780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48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4B1FB-4A1E-B0FF-CDFB-5AA9E05D9123}"/>
              </a:ext>
            </a:extLst>
          </p:cNvPr>
          <p:cNvSpPr txBox="1"/>
          <p:nvPr/>
        </p:nvSpPr>
        <p:spPr>
          <a:xfrm>
            <a:off x="5642420" y="2108906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C9102E1C-DC41-ACA7-510D-C56DC13BBC2D}"/>
              </a:ext>
            </a:extLst>
          </p:cNvPr>
          <p:cNvSpPr/>
          <p:nvPr/>
        </p:nvSpPr>
        <p:spPr>
          <a:xfrm>
            <a:off x="9601199" y="3339890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lock.getAndSet</a:t>
            </a:r>
            <a:r>
              <a:rPr lang="en-GB" sz="1600" dirty="0"/>
              <a:t>(1)</a:t>
            </a:r>
            <a:endParaRPr lang="en-CH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388B5-4262-A277-4607-83281D5130ED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1806 L -0.00013 -0.01782 C -0.00052 0.01111 -0.00026 0.04051 -0.00104 0.06968 C -0.00117 0.07361 -0.00247 0.07685 -0.003 0.08009 C -0.00326 0.08241 -0.00456 0.08495 -0.00391 0.08704 C -0.00352 0.08843 -0.00208 0.08704 -0.00104 0.08704 L 0.2875 0.08009 L 0.28854 0.44954 L 0.28854 0.4497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1F8D3-86C6-B194-5213-0435FE030B4D}"/>
              </a:ext>
            </a:extLst>
          </p:cNvPr>
          <p:cNvSpPr txBox="1"/>
          <p:nvPr/>
        </p:nvSpPr>
        <p:spPr>
          <a:xfrm>
            <a:off x="9151397" y="5232629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5642420" y="2065255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C6E9C582-AA60-83E5-2A14-C6EBFFBF440F}"/>
              </a:ext>
            </a:extLst>
          </p:cNvPr>
          <p:cNvSpPr/>
          <p:nvPr/>
        </p:nvSpPr>
        <p:spPr>
          <a:xfrm>
            <a:off x="2881288" y="3363039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lock.getAndSet</a:t>
            </a:r>
            <a:r>
              <a:rPr lang="en-GB" sz="1600" dirty="0"/>
              <a:t>(1)</a:t>
            </a:r>
            <a:endParaRPr lang="en-CH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303483FE-634C-24AC-FFE4-28FD93DF23E4}"/>
              </a:ext>
            </a:extLst>
          </p:cNvPr>
          <p:cNvSpPr/>
          <p:nvPr/>
        </p:nvSpPr>
        <p:spPr>
          <a:xfrm>
            <a:off x="5867322" y="1914859"/>
            <a:ext cx="452376" cy="769194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9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104 0.10625 L -0.27995 0.10487 L -0.28086 0.4794 L -0.28086 0.47963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2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6.25E-7 0.10625 L 0.28958 0.10278 L 0.28672 0.35602 L 0.23346 0.40834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907B-04DA-130E-75C9-80F89CC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Race Conditions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2FB37F-2DEA-BBFF-7E7E-894D312D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Race condition occurs if multiple accesses can happen concurrently and at least one access is a write</a:t>
            </a:r>
          </a:p>
          <a:p>
            <a:pPr marL="0" indent="0">
              <a:buNone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Thread 1 accesses x, v, </a:t>
            </a:r>
            <a:r>
              <a:rPr lang="en-US" sz="2800" spc="-1" dirty="0">
                <a:solidFill>
                  <a:srgbClr val="C00000"/>
                </a:solidFill>
                <a:latin typeface="Calibri"/>
              </a:rPr>
              <a:t>y</a:t>
            </a: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Thread 2 accesses </a:t>
            </a:r>
            <a:r>
              <a:rPr lang="en-US" sz="2800" spc="-1" dirty="0">
                <a:solidFill>
                  <a:srgbClr val="C00000"/>
                </a:solidFill>
                <a:latin typeface="Calibri"/>
              </a:rPr>
              <a:t>y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, w, z</a:t>
            </a:r>
          </a:p>
          <a:p>
            <a:pPr marL="0" indent="0">
              <a:buNone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Both write to y! Result depends on interleaving!</a:t>
            </a:r>
          </a:p>
          <a:p>
            <a:pPr marL="0" indent="0">
              <a:buNone/>
            </a:pPr>
            <a:endParaRPr lang="en-US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161A4-72EF-D64A-ABBC-0C186E40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5561" y="2825272"/>
            <a:ext cx="2453997" cy="16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3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2287607" y="5359951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2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CB46-D500-EE7B-1343-30B6A593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try spinning on local cache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9A47F-06DC-6FF6-ECE9-B911AD79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09800" y="1156833"/>
            <a:ext cx="7772400" cy="63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0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6CBC5-045E-CFB8-CCBB-57C6B06C0780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3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4B1FB-4A1E-B0FF-CDFB-5AA9E05D9123}"/>
              </a:ext>
            </a:extLst>
          </p:cNvPr>
          <p:cNvSpPr txBox="1"/>
          <p:nvPr/>
        </p:nvSpPr>
        <p:spPr>
          <a:xfrm>
            <a:off x="5642420" y="2108906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C9102E1C-DC41-ACA7-510D-C56DC13BBC2D}"/>
              </a:ext>
            </a:extLst>
          </p:cNvPr>
          <p:cNvSpPr/>
          <p:nvPr/>
        </p:nvSpPr>
        <p:spPr>
          <a:xfrm>
            <a:off x="9601199" y="3339890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lock.get</a:t>
            </a:r>
            <a:r>
              <a:rPr lang="en-GB" sz="1600" dirty="0"/>
              <a:t>()</a:t>
            </a:r>
            <a:endParaRPr lang="en-CH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388B5-4262-A277-4607-83281D5130ED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1806 L -0.00013 -0.01782 C -0.00052 0.01111 -0.00026 0.04051 -0.00104 0.06968 C -0.00117 0.07361 -0.00247 0.07685 -0.003 0.08009 C -0.00326 0.08241 -0.00456 0.08495 -0.00391 0.08704 C -0.00352 0.08843 -0.00208 0.08704 -0.00104 0.08704 L 0.2875 0.08009 L 0.28854 0.44954 L 0.28854 0.4497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1F8D3-86C6-B194-5213-0435FE030B4D}"/>
              </a:ext>
            </a:extLst>
          </p:cNvPr>
          <p:cNvSpPr txBox="1"/>
          <p:nvPr/>
        </p:nvSpPr>
        <p:spPr>
          <a:xfrm>
            <a:off x="9151397" y="5232629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5642420" y="2065255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C6E9C582-AA60-83E5-2A14-C6EBFFBF440F}"/>
              </a:ext>
            </a:extLst>
          </p:cNvPr>
          <p:cNvSpPr/>
          <p:nvPr/>
        </p:nvSpPr>
        <p:spPr>
          <a:xfrm>
            <a:off x="2881288" y="3363039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lock.get</a:t>
            </a:r>
            <a:r>
              <a:rPr lang="en-GB" sz="1600" dirty="0"/>
              <a:t>()</a:t>
            </a:r>
            <a:endParaRPr lang="en-CH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L 0.00104 0.10324 L -0.2832 0.10162 L -0.28412 0.46597 L -0.28412 0.46643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2206584" y="5290410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D7DB1-288D-EA3A-2398-97B5DA1BFC5B}"/>
              </a:ext>
            </a:extLst>
          </p:cNvPr>
          <p:cNvSpPr txBox="1"/>
          <p:nvPr/>
        </p:nvSpPr>
        <p:spPr>
          <a:xfrm>
            <a:off x="9151396" y="5232722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30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2206584" y="5290410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D7DB1-288D-EA3A-2398-97B5DA1BFC5B}"/>
              </a:ext>
            </a:extLst>
          </p:cNvPr>
          <p:cNvSpPr txBox="1"/>
          <p:nvPr/>
        </p:nvSpPr>
        <p:spPr>
          <a:xfrm>
            <a:off x="9151396" y="5232722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7F9B9CE0-44D0-E3D0-C3B2-18BF43DAB5D6}"/>
              </a:ext>
            </a:extLst>
          </p:cNvPr>
          <p:cNvSpPr/>
          <p:nvPr/>
        </p:nvSpPr>
        <p:spPr>
          <a:xfrm>
            <a:off x="2881288" y="3338825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lock.get</a:t>
            </a:r>
            <a:r>
              <a:rPr lang="en-GB" sz="1600" dirty="0"/>
              <a:t>()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36562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visualize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65AFC-8F8D-5F30-6139-5F997B52AA2F}"/>
              </a:ext>
            </a:extLst>
          </p:cNvPr>
          <p:cNvSpPr txBox="1"/>
          <p:nvPr/>
        </p:nvSpPr>
        <p:spPr>
          <a:xfrm>
            <a:off x="2206584" y="5290410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0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D7DB1-288D-EA3A-2398-97B5DA1BFC5B}"/>
              </a:ext>
            </a:extLst>
          </p:cNvPr>
          <p:cNvSpPr txBox="1"/>
          <p:nvPr/>
        </p:nvSpPr>
        <p:spPr>
          <a:xfrm>
            <a:off x="9151396" y="5232722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1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7F9B9CE0-44D0-E3D0-C3B2-18BF43DAB5D6}"/>
              </a:ext>
            </a:extLst>
          </p:cNvPr>
          <p:cNvSpPr/>
          <p:nvPr/>
        </p:nvSpPr>
        <p:spPr>
          <a:xfrm>
            <a:off x="6053240" y="3345023"/>
            <a:ext cx="2369270" cy="57873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lock.set</a:t>
            </a:r>
            <a:r>
              <a:rPr lang="en-GB" sz="1600" dirty="0"/>
              <a:t>(0)</a:t>
            </a:r>
            <a:endParaRPr lang="en-CH" sz="1600" dirty="0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CC46A639-DE9A-95D7-BF7A-751FBEE33DEC}"/>
              </a:ext>
            </a:extLst>
          </p:cNvPr>
          <p:cNvSpPr/>
          <p:nvPr/>
        </p:nvSpPr>
        <p:spPr>
          <a:xfrm>
            <a:off x="1701638" y="4679185"/>
            <a:ext cx="452376" cy="769194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47BA758E-CE59-CE8A-9BC1-C1D19BB152A1}"/>
              </a:ext>
            </a:extLst>
          </p:cNvPr>
          <p:cNvSpPr/>
          <p:nvPr/>
        </p:nvSpPr>
        <p:spPr>
          <a:xfrm>
            <a:off x="8667350" y="4639750"/>
            <a:ext cx="452376" cy="769194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6F4FCA-7D4E-8E67-9D4D-31BA26A23D45}"/>
              </a:ext>
            </a:extLst>
          </p:cNvPr>
          <p:cNvSpPr txBox="1"/>
          <p:nvPr/>
        </p:nvSpPr>
        <p:spPr>
          <a:xfrm>
            <a:off x="5642420" y="5263713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0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829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25EE-32C5-4788-D93B-A6D6C49C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Now the whole problem repeats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FD54-06B4-A274-4F14-CEFA04EC1542}"/>
              </a:ext>
            </a:extLst>
          </p:cNvPr>
          <p:cNvSpPr/>
          <p:nvPr/>
        </p:nvSpPr>
        <p:spPr>
          <a:xfrm>
            <a:off x="141211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5ED5B-7C5A-24BD-AC54-1005DEB245E9}"/>
              </a:ext>
            </a:extLst>
          </p:cNvPr>
          <p:cNvSpPr/>
          <p:nvPr/>
        </p:nvSpPr>
        <p:spPr>
          <a:xfrm>
            <a:off x="485172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92B6-C431-96AA-4F93-FFD162FAF523}"/>
              </a:ext>
            </a:extLst>
          </p:cNvPr>
          <p:cNvSpPr/>
          <p:nvPr/>
        </p:nvSpPr>
        <p:spPr>
          <a:xfrm>
            <a:off x="8291331" y="3761773"/>
            <a:ext cx="2488557" cy="25811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Processor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2CB5-C22C-0021-BD9D-7E45F30046A1}"/>
              </a:ext>
            </a:extLst>
          </p:cNvPr>
          <p:cNvSpPr/>
          <p:nvPr/>
        </p:nvSpPr>
        <p:spPr>
          <a:xfrm>
            <a:off x="169086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8CBAE-9953-9796-875C-0113F1068277}"/>
              </a:ext>
            </a:extLst>
          </p:cNvPr>
          <p:cNvSpPr/>
          <p:nvPr/>
        </p:nvSpPr>
        <p:spPr>
          <a:xfrm>
            <a:off x="5130477" y="4490977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720A3-DD83-5AC3-517C-5B78988D6D65}"/>
              </a:ext>
            </a:extLst>
          </p:cNvPr>
          <p:cNvSpPr/>
          <p:nvPr/>
        </p:nvSpPr>
        <p:spPr>
          <a:xfrm>
            <a:off x="8635679" y="4467828"/>
            <a:ext cx="1931043" cy="152978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CH" dirty="0"/>
              <a:t>Cache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D5E6904-BCB6-5981-CB77-9ED52B8066FC}"/>
              </a:ext>
            </a:extLst>
          </p:cNvPr>
          <p:cNvSpPr/>
          <p:nvPr/>
        </p:nvSpPr>
        <p:spPr>
          <a:xfrm>
            <a:off x="838197" y="2503611"/>
            <a:ext cx="10515600" cy="720000"/>
          </a:xfrm>
          <a:prstGeom prst="left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BUS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B2AA5D-4E2D-83CF-289F-DFCA586887C5}"/>
              </a:ext>
            </a:extLst>
          </p:cNvPr>
          <p:cNvSpPr/>
          <p:nvPr/>
        </p:nvSpPr>
        <p:spPr>
          <a:xfrm>
            <a:off x="2431486" y="2863611"/>
            <a:ext cx="449802" cy="89816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CF4652-6BC7-8E3D-868E-98788B570F59}"/>
              </a:ext>
            </a:extLst>
          </p:cNvPr>
          <p:cNvSpPr/>
          <p:nvPr/>
        </p:nvSpPr>
        <p:spPr>
          <a:xfrm>
            <a:off x="5867322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F9405E7-CAAC-AD41-81CD-8971FB2DB667}"/>
              </a:ext>
            </a:extLst>
          </p:cNvPr>
          <p:cNvSpPr/>
          <p:nvPr/>
        </p:nvSpPr>
        <p:spPr>
          <a:xfrm>
            <a:off x="9376298" y="2963119"/>
            <a:ext cx="449802" cy="80969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E8512-C7BC-4F2B-2FCA-00E83CFE1B8E}"/>
              </a:ext>
            </a:extLst>
          </p:cNvPr>
          <p:cNvSpPr/>
          <p:nvPr/>
        </p:nvSpPr>
        <p:spPr>
          <a:xfrm>
            <a:off x="1412111" y="1409621"/>
            <a:ext cx="9367777" cy="10104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dirty="0"/>
              <a:t>Main Memory / Shared Memory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CDDAC7A-4DDC-FA9C-495B-84683E632CF6}"/>
              </a:ext>
            </a:extLst>
          </p:cNvPr>
          <p:cNvSpPr/>
          <p:nvPr/>
        </p:nvSpPr>
        <p:spPr>
          <a:xfrm rot="10800000">
            <a:off x="5867322" y="2408849"/>
            <a:ext cx="449802" cy="3041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BED04-AA41-0AE7-A607-53909EBDB1AA}"/>
              </a:ext>
            </a:extLst>
          </p:cNvPr>
          <p:cNvSpPr txBox="1"/>
          <p:nvPr/>
        </p:nvSpPr>
        <p:spPr>
          <a:xfrm>
            <a:off x="9358935" y="1788968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0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D7DB1-288D-EA3A-2398-97B5DA1BFC5B}"/>
              </a:ext>
            </a:extLst>
          </p:cNvPr>
          <p:cNvSpPr txBox="1"/>
          <p:nvPr/>
        </p:nvSpPr>
        <p:spPr>
          <a:xfrm>
            <a:off x="5642420" y="5263713"/>
            <a:ext cx="8996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lock = 0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76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0B0A-F038-B1C8-6890-5CDA31E7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It only helped a little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54CC4-9BA5-65E0-BB17-C5F3218C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09" y="1695270"/>
            <a:ext cx="8496782" cy="49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674E-1807-E652-B4F1-3375DC92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take a step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C8E1-862A-4F92-AD1A-143A474D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Threads perform actions, those actions are usually read/write to memory locations.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Compiler and Hardware can optimize read/writes by reordering memory accesses.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132BF-1876-6158-E2C5-8FB9348DB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7" b="19438"/>
          <a:stretch/>
        </p:blipFill>
        <p:spPr>
          <a:xfrm>
            <a:off x="838200" y="4305260"/>
            <a:ext cx="10293804" cy="20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55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9A54-662A-C9AB-6113-53D6218C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DA99-25FC-2FDB-D41C-7894B972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(too) many threads fight for access to the same resource</a:t>
            </a:r>
          </a:p>
          <a:p>
            <a:r>
              <a:rPr lang="en-GB" dirty="0"/>
              <a:t>slows down progress globally and locally</a:t>
            </a:r>
          </a:p>
          <a:p>
            <a:r>
              <a:rPr lang="en-GB" b="1" dirty="0"/>
              <a:t>CAS/TAS: Processor assumes we modify the value even if we fail!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Solution? Exponential Backoff</a:t>
            </a:r>
          </a:p>
          <a:p>
            <a:pPr marL="0" indent="0">
              <a:buNone/>
            </a:pPr>
            <a:r>
              <a:rPr lang="en-GB" dirty="0"/>
              <a:t>Idea: Each time TAS fails, wait longer until you re-try</a:t>
            </a:r>
          </a:p>
          <a:p>
            <a:pPr lvl="1"/>
            <a:r>
              <a:rPr lang="en-GB" dirty="0"/>
              <a:t>Backoff must be random!</a:t>
            </a:r>
          </a:p>
          <a:p>
            <a:pPr marL="0" indent="0">
              <a:buNone/>
            </a:pPr>
            <a:endParaRPr lang="en-GB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14947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653D-90A4-ABFB-50C7-0A0B8861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Nice!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15E2C-2ADC-E79B-EFFE-D3666DF75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14"/>
          <a:stretch/>
        </p:blipFill>
        <p:spPr>
          <a:xfrm>
            <a:off x="1382059" y="1797794"/>
            <a:ext cx="9427882" cy="4695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AAC4DF-60ED-40FA-14F8-8A035F3AEF4F}"/>
              </a:ext>
            </a:extLst>
          </p:cNvPr>
          <p:cNvSpPr/>
          <p:nvPr/>
        </p:nvSpPr>
        <p:spPr>
          <a:xfrm>
            <a:off x="10394066" y="4328932"/>
            <a:ext cx="810228" cy="94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00771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4D24E-B139-3842-8973-2470FFE7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1427-059C-1955-7938-0FB32086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CH" dirty="0"/>
              <a:t>nd Barriers</a:t>
            </a:r>
          </a:p>
        </p:txBody>
      </p:sp>
    </p:spTree>
    <p:extLst>
      <p:ext uri="{BB962C8B-B14F-4D97-AF65-F5344CB8AC3E}">
        <p14:creationId xmlns:p14="http://schemas.microsoft.com/office/powerpoint/2010/main" val="1040745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EDDC-72FA-B1A3-CBFF-239D3B2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EB67-40D4-449E-998B-56EE668C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Locks provide means to enforce atomicity via mutual exclusion</a:t>
            </a:r>
          </a:p>
          <a:p>
            <a:r>
              <a:rPr lang="en-GB" dirty="0"/>
              <a:t>They lack the means for threads to communicate about changes</a:t>
            </a:r>
          </a:p>
          <a:p>
            <a:r>
              <a:rPr lang="en-GB" dirty="0"/>
              <a:t>We need something stronger to coordinate threads (e.g. to implement rendezvous)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77325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BEDE9-BB66-992C-E327-AB817C1803FE}"/>
              </a:ext>
            </a:extLst>
          </p:cNvPr>
          <p:cNvSpPr txBox="1"/>
          <p:nvPr/>
        </p:nvSpPr>
        <p:spPr>
          <a:xfrm>
            <a:off x="838200" y="1967695"/>
            <a:ext cx="918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/>
              <a:t>S = new Semaphore(n)</a:t>
            </a:r>
            <a:r>
              <a:rPr lang="en-CH" sz="2400" dirty="0"/>
              <a:t>	-  create a new semaphore with n permits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EDDC-72FA-B1A3-CBFF-239D3B2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2CE5E5-DA4D-D11D-C9DD-BE6B4CA3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2911"/>
            <a:ext cx="10515600" cy="36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8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D979-B67F-A04B-F102-F1962FB8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a lock with Semaphores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F37E07-3C88-2FD2-59EF-714F5A0C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568" y="1860349"/>
            <a:ext cx="77481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4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42D8-D21D-37A6-A43E-30A51B7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 aren’t Locks!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04C2-6716-A8F0-0654-F187F4A4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We can build Locks with Semaphores</a:t>
            </a:r>
          </a:p>
          <a:p>
            <a:r>
              <a:rPr lang="en-CH" dirty="0"/>
              <a:t>Some key differences:</a:t>
            </a:r>
          </a:p>
          <a:p>
            <a:pPr lvl="1"/>
            <a:r>
              <a:rPr lang="en-CH" dirty="0"/>
              <a:t>More than one Thread can be in critical section!</a:t>
            </a:r>
          </a:p>
          <a:p>
            <a:pPr lvl="1"/>
            <a:r>
              <a:rPr lang="en-CH" dirty="0"/>
              <a:t>How many depends on the number of permits</a:t>
            </a:r>
          </a:p>
          <a:p>
            <a:pPr lvl="1"/>
            <a:r>
              <a:rPr lang="en-CH" b="1" dirty="0"/>
              <a:t>Threads can release() a Semaphore without accquiring before!</a:t>
            </a:r>
          </a:p>
          <a:p>
            <a:pPr lvl="1"/>
            <a:r>
              <a:rPr lang="en-CH" dirty="0"/>
              <a:t>The is no notion of “holding” a Semaphore as we have with ”holding” Locks</a:t>
            </a:r>
          </a:p>
        </p:txBody>
      </p:sp>
    </p:spTree>
    <p:extLst>
      <p:ext uri="{BB962C8B-B14F-4D97-AF65-F5344CB8AC3E}">
        <p14:creationId xmlns:p14="http://schemas.microsoft.com/office/powerpoint/2010/main" val="16809329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A293-92F3-1779-10B3-0F7A6E35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Rendezvous with Semaphores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6FBB-EA60-7305-2D9A-5982DAD89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Two processes P and Q execute code</a:t>
            </a:r>
          </a:p>
          <a:p>
            <a:r>
              <a:rPr lang="en-GB" dirty="0" err="1"/>
              <a:t>Rendezvouz</a:t>
            </a:r>
            <a:r>
              <a:rPr lang="en-GB" dirty="0"/>
              <a:t>: locations in code, where P and Q wait for the other to arrive. Synchronize P and Q.</a:t>
            </a: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139EC-A838-8A37-E40B-69F5C4A8D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9" b="5338"/>
          <a:stretch/>
        </p:blipFill>
        <p:spPr>
          <a:xfrm>
            <a:off x="2363767" y="3429000"/>
            <a:ext cx="7464465" cy="32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91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94FC-BFE9-17F1-0A7F-E7613050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First attempt, whats wrong?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B3AC7-988C-F7A4-2AD1-21F0BC04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8" y="1551269"/>
            <a:ext cx="10833904" cy="50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15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4CFF-228A-7B24-14FE-62C21C26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Deadlock :(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9EB2-306D-A0F1-E838-2D7B1BE3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We are never able to release! Both P and Q wait endlessly for each other </a:t>
            </a:r>
            <a:r>
              <a:rPr lang="en-CH" dirty="0">
                <a:sym typeface="Wingdings" pitchFamily="2" charset="2"/>
              </a:rPr>
              <a:t></a:t>
            </a:r>
            <a:endParaRPr lang="en-CH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2A44117-BB53-CD4B-3367-12D4A5EC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97" y="3429000"/>
            <a:ext cx="9629406" cy="24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674E-1807-E652-B4F1-3375DC92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big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C8E1-862A-4F92-AD1A-143A474D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Because of memory reordering we can suddenly get results that we did not expect!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64895-9F6B-3C2D-AA5E-82CCC524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 r="45000" b="13371"/>
          <a:stretch/>
        </p:blipFill>
        <p:spPr>
          <a:xfrm>
            <a:off x="2627453" y="2385183"/>
            <a:ext cx="6331352" cy="4472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3079C-3C63-56F1-6388-816E692E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03" y="3347977"/>
            <a:ext cx="2870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211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1622-9B65-BBC2-2C33-D8C14990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Attempt two, better?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AA0D9-1A78-728A-C315-5A4C5644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76" y="1690688"/>
            <a:ext cx="11017047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318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E0F3-10D6-6D7A-57C3-0E72499F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Yes, that works!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9AE5A-CC2C-3274-475D-5048C880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690688"/>
            <a:ext cx="9544580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F5AB-2A80-C125-A054-D33D084D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87" r="11430"/>
          <a:stretch/>
        </p:blipFill>
        <p:spPr>
          <a:xfrm>
            <a:off x="6508882" y="365125"/>
            <a:ext cx="5271680" cy="18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33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E0F3-10D6-6D7A-57C3-0E72499F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Yes, that works!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9AE5A-CC2C-3274-475D-5048C880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690688"/>
            <a:ext cx="9544580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F5AB-2A80-C125-A054-D33D084D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87" r="11430"/>
          <a:stretch/>
        </p:blipFill>
        <p:spPr>
          <a:xfrm>
            <a:off x="6508882" y="365125"/>
            <a:ext cx="5271680" cy="1824059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7BA5B330-66E5-6D8E-7BBA-579F0093CCBD}"/>
              </a:ext>
            </a:extLst>
          </p:cNvPr>
          <p:cNvSpPr/>
          <p:nvPr/>
        </p:nvSpPr>
        <p:spPr>
          <a:xfrm>
            <a:off x="6944810" y="4027990"/>
            <a:ext cx="3345084" cy="103014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Many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9463362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6BAE-5EFE-3674-2148-43F86119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do better!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D088BA-99F0-F9F6-CD75-D5C86053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65582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28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E7B3-4F89-2F3C-D2E8-889396DE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Order does no longer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D22955-B86B-FD73-13AA-107BA686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4"/>
          <a:stretch/>
        </p:blipFill>
        <p:spPr>
          <a:xfrm>
            <a:off x="838200" y="1817225"/>
            <a:ext cx="9404510" cy="484132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E5F432E-BBE5-7D0F-BD6B-25DDD54F8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0" r="4511"/>
          <a:stretch/>
        </p:blipFill>
        <p:spPr>
          <a:xfrm>
            <a:off x="7562206" y="365125"/>
            <a:ext cx="4629794" cy="1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09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EC54-63C7-BB14-73F1-0606A5B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more than two threads? Barriers!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CB113-4FBF-3F62-1CA3-0960C701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848" y="1690688"/>
            <a:ext cx="7608303" cy="4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73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EC54-63C7-BB14-73F1-0606A5B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more than two threads? Barriers!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60352F-B7A5-EF19-B229-EC588759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AE39A-F4C5-4B76-28E8-17B08FD8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58" y="1390930"/>
            <a:ext cx="7084797" cy="51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02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9F0E-E258-60C6-A8EA-D2B8C075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First attempt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A13431-F1ED-B2BC-0093-02834437B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348" y="1872959"/>
            <a:ext cx="10797304" cy="46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0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0922-53C0-DC93-C5E2-CC147698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Wrong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52977-C4CC-ADF8-6E21-7575BFE9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19" y="1873546"/>
            <a:ext cx="10737762" cy="46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51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E8EC-B089-4A8F-843F-C0F479D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this?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5604D-F4D6-02F7-CA90-2C5926719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15655"/>
            <a:ext cx="10345845" cy="48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5301-434E-2D88-7601-03BC37BB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Visibility not guaranteed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DCD3-27F0-F353-3EBD-56D11DA5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And even if an action has been executed, we do not have guarantees that other threads see them (in the correct order).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In other words, actions that were performed by one thread may not be </a:t>
            </a:r>
            <a:r>
              <a:rPr lang="en-CH" b="1" dirty="0"/>
              <a:t>visible</a:t>
            </a:r>
            <a:r>
              <a:rPr lang="en-CH" dirty="0"/>
              <a:t> to another thread!</a:t>
            </a:r>
          </a:p>
          <a:p>
            <a:pPr marL="0" indent="0">
              <a:buNone/>
            </a:pPr>
            <a:r>
              <a:rPr lang="en-CH" dirty="0"/>
              <a:t>We want to make sure that the actions become visible. And we want some guarantees on the ordering.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How? Java Memory Model!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76388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4B2-5CB7-2C7C-5189-23BB7CFB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06D08-79C9-28CC-76FB-C82B3DEB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3384"/>
            <a:ext cx="10905184" cy="5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15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4B2-5CB7-2C7C-5189-23BB7CFB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06D08-79C9-28CC-76FB-C82B3DEB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200" y="1613384"/>
            <a:ext cx="10905184" cy="5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08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A7A2-2AEC-85DD-616D-102BFF6D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Scheduling Scenario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9ABDB-50ED-7B08-AD4A-7BA833B8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9176"/>
            <a:ext cx="10515600" cy="51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41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BC0-23C5-A2BD-15D1-C3DDDCA8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 2nd 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B0FA2-EC7C-AE1D-64DB-EBD030F95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41" y="1411114"/>
            <a:ext cx="11082318" cy="53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85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B71D-F720-2DA8-3A57-BF9F3082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Doesn’t quite work yet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BF7BC-DF18-01A5-1DD9-67F8E5655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14" y="1415749"/>
            <a:ext cx="10839571" cy="5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05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56EC-79C3-17F5-2CDC-D09E85CE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Solution: Two-Phase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76B28-56F5-2D93-556F-1FD462C9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25" y="1623782"/>
            <a:ext cx="10639350" cy="50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</TotalTime>
  <Words>1793</Words>
  <Application>Microsoft Macintosh PowerPoint</Application>
  <PresentationFormat>Widescreen</PresentationFormat>
  <Paragraphs>325</Paragraphs>
  <Slides>95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Today we will</vt:lpstr>
      <vt:lpstr>Exercise Feedbacks</vt:lpstr>
      <vt:lpstr>Lecture Recap</vt:lpstr>
      <vt:lpstr>Race Conditions</vt:lpstr>
      <vt:lpstr>Race Conditions</vt:lpstr>
      <vt:lpstr>Lets take a step back</vt:lpstr>
      <vt:lpstr>The big problem</vt:lpstr>
      <vt:lpstr>Visibility not guaranteed</vt:lpstr>
      <vt:lpstr>Java Memory Model</vt:lpstr>
      <vt:lpstr>PowerPoint Presentation</vt:lpstr>
      <vt:lpstr>PowerPoint Presentation</vt:lpstr>
      <vt:lpstr>PowerPoint Presentation</vt:lpstr>
      <vt:lpstr>Program Order</vt:lpstr>
      <vt:lpstr>Program Order</vt:lpstr>
      <vt:lpstr>Synchronization Actions</vt:lpstr>
      <vt:lpstr>Synchronization Actions</vt:lpstr>
      <vt:lpstr>Synchronization Order? </vt:lpstr>
      <vt:lpstr>Assume Thread 1 runs first</vt:lpstr>
      <vt:lpstr>PowerPoint Presentation</vt:lpstr>
      <vt:lpstr>Now we can identify synchronizes-with</vt:lpstr>
      <vt:lpstr>Happens-before relationship</vt:lpstr>
      <vt:lpstr>SW + PO gives us Happens-Before relationship</vt:lpstr>
      <vt:lpstr>So what does k = read(x) see?</vt:lpstr>
      <vt:lpstr>How about now?</vt:lpstr>
      <vt:lpstr>PowerPoint Presentation</vt:lpstr>
      <vt:lpstr>PowerPoint Presentation</vt:lpstr>
      <vt:lpstr>PowerPoint Presentation</vt:lpstr>
      <vt:lpstr>PowerPoint Presentation</vt:lpstr>
      <vt:lpstr>Quick Recap of 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 Lock</vt:lpstr>
      <vt:lpstr>Bakery Lock</vt:lpstr>
      <vt:lpstr>Atomic Registers and Operations</vt:lpstr>
      <vt:lpstr>Atomic Registers</vt:lpstr>
      <vt:lpstr>Atomic Registers</vt:lpstr>
      <vt:lpstr>Atomic Registers</vt:lpstr>
      <vt:lpstr>Atomic Registers</vt:lpstr>
      <vt:lpstr>Atomic Registers</vt:lpstr>
      <vt:lpstr>Atomic Operation</vt:lpstr>
      <vt:lpstr>Atomic Registers and Operations</vt:lpstr>
      <vt:lpstr>Hardware support for atomic operations</vt:lpstr>
      <vt:lpstr>Hardware Semantics</vt:lpstr>
      <vt:lpstr>Java atomic operations</vt:lpstr>
      <vt:lpstr>Now we know how getAndIncrement is implemented!</vt:lpstr>
      <vt:lpstr>Now we know how getAndIncrement is implemented!</vt:lpstr>
      <vt:lpstr>Lets build a spinlock using RMW operations</vt:lpstr>
      <vt:lpstr>Lets build a spinlock using RMW operations</vt:lpstr>
      <vt:lpstr>Lets build a spinlock using RMW operations</vt:lpstr>
      <vt:lpstr>In Java…</vt:lpstr>
      <vt:lpstr>TAS Spinlock scales horribly, why?</vt:lpstr>
      <vt:lpstr>Cache Coherency Protocol </vt:lpstr>
      <vt:lpstr>Lets visualize this</vt:lpstr>
      <vt:lpstr>Lets visualize this</vt:lpstr>
      <vt:lpstr>Lets visualize this</vt:lpstr>
      <vt:lpstr>Lets visualize this</vt:lpstr>
      <vt:lpstr>Lets try spinning on local cache</vt:lpstr>
      <vt:lpstr>Lets visualize this</vt:lpstr>
      <vt:lpstr>Lets visualize this</vt:lpstr>
      <vt:lpstr>Lets visualize this</vt:lpstr>
      <vt:lpstr>Lets visualize this</vt:lpstr>
      <vt:lpstr>Lets visualize this</vt:lpstr>
      <vt:lpstr>Lets visualize this</vt:lpstr>
      <vt:lpstr>Now the whole problem repeats</vt:lpstr>
      <vt:lpstr>It only helped a little bit</vt:lpstr>
      <vt:lpstr>What we learned</vt:lpstr>
      <vt:lpstr>Nice!</vt:lpstr>
      <vt:lpstr>Semaphores</vt:lpstr>
      <vt:lpstr>Semaphores</vt:lpstr>
      <vt:lpstr>Semaphores</vt:lpstr>
      <vt:lpstr>Building a lock with Semaphores</vt:lpstr>
      <vt:lpstr>Semaphores aren’t Locks!</vt:lpstr>
      <vt:lpstr>Rendezvous with Semaphores</vt:lpstr>
      <vt:lpstr>First attempt, whats wrong?</vt:lpstr>
      <vt:lpstr>Deadlock :(</vt:lpstr>
      <vt:lpstr>Attempt two, better?</vt:lpstr>
      <vt:lpstr>Yes, that works!</vt:lpstr>
      <vt:lpstr>Yes, that works!</vt:lpstr>
      <vt:lpstr>Lets do better!</vt:lpstr>
      <vt:lpstr>Order does no longer matter</vt:lpstr>
      <vt:lpstr>How about more than two threads? Barriers!</vt:lpstr>
      <vt:lpstr>How about more than two threads? Barriers!</vt:lpstr>
      <vt:lpstr>First attempt</vt:lpstr>
      <vt:lpstr>Wrong</vt:lpstr>
      <vt:lpstr>How about this?</vt:lpstr>
      <vt:lpstr>Reusable Barrier</vt:lpstr>
      <vt:lpstr>Reusable Barrier</vt:lpstr>
      <vt:lpstr>Scheduling Scenario</vt:lpstr>
      <vt:lpstr>Reusable Barrier 2nd try</vt:lpstr>
      <vt:lpstr>Doesn’t quite work yet</vt:lpstr>
      <vt:lpstr>Solution: Two-Phase Barrier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 Hassan</dc:creator>
  <cp:lastModifiedBy>Gamal Hassan</cp:lastModifiedBy>
  <cp:revision>4</cp:revision>
  <dcterms:created xsi:type="dcterms:W3CDTF">2024-04-23T23:27:44Z</dcterms:created>
  <dcterms:modified xsi:type="dcterms:W3CDTF">2024-04-29T16:32:27Z</dcterms:modified>
</cp:coreProperties>
</file>