
<file path=[Content_Types].xml><?xml version="1.0" encoding="utf-8"?>
<Types xmlns="http://schemas.openxmlformats.org/package/2006/content-types">
  <Default Extension="png" ContentType="image/png"/>
  <Default Extension="png&amp;ehk=vbT3ImOGvX2Ls7SCyJ" ContentType="image/png"/>
  <Default Extension="emf" ContentType="image/x-emf"/>
  <Default Extension="jpg&amp;ehk=GybEgD14g1rwkgDdLHAxfg&amp;r=0&amp;pid=OfficeInsert" ContentType="image/jpeg"/>
  <Default Extension="jpeg" ContentType="image/jpeg"/>
  <Default Extension="rels" ContentType="application/vnd.openxmlformats-package.relationships+xml"/>
  <Default Extension="xml" ContentType="application/xml"/>
  <Default Extension="png&amp;ehk=GcNrUAMhfVR2DnkixSFgWg&amp;r=0&amp;pid=OfficeInsert" ContentType="image/p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  <p:sldMasterId id="2147483681" r:id="rId3"/>
    <p:sldMasterId id="2147483693" r:id="rId4"/>
    <p:sldMasterId id="2147483705" r:id="rId5"/>
    <p:sldMasterId id="2147483717" r:id="rId6"/>
    <p:sldMasterId id="2147483729" r:id="rId7"/>
    <p:sldMasterId id="2147483741" r:id="rId8"/>
    <p:sldMasterId id="2147483753" r:id="rId9"/>
  </p:sldMasterIdLst>
  <p:notesMasterIdLst>
    <p:notesMasterId r:id="rId25"/>
  </p:notesMasterIdLst>
  <p:handoutMasterIdLst>
    <p:handoutMasterId r:id="rId26"/>
  </p:handoutMasterIdLst>
  <p:sldIdLst>
    <p:sldId id="256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4" r:id="rId19"/>
    <p:sldId id="273" r:id="rId20"/>
    <p:sldId id="269" r:id="rId21"/>
    <p:sldId id="270" r:id="rId22"/>
    <p:sldId id="271" r:id="rId23"/>
    <p:sldId id="272" r:id="rId24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  <p15:guide id="13" orient="horz" pos="482">
          <p15:clr>
            <a:srgbClr val="A4A3A4"/>
          </p15:clr>
        </p15:guide>
        <p15:guide id="14" pos="90">
          <p15:clr>
            <a:srgbClr val="A4A3A4"/>
          </p15:clr>
        </p15:guide>
        <p15:guide id="15" pos="56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69" autoAdjust="0"/>
    <p:restoredTop sz="94660"/>
  </p:normalViewPr>
  <p:slideViewPr>
    <p:cSldViewPr snapToObjects="1">
      <p:cViewPr varScale="1">
        <p:scale>
          <a:sx n="82" d="100"/>
          <a:sy n="82" d="100"/>
        </p:scale>
        <p:origin x="1872" y="72"/>
      </p:cViewPr>
      <p:guideLst>
        <p:guide orient="horz" pos="3929"/>
        <p:guide orient="horz" pos="2160"/>
        <p:guide orient="horz" pos="3045"/>
        <p:guide orient="horz" pos="4269"/>
        <p:guide orient="horz" pos="3974"/>
        <p:guide pos="2880"/>
        <p:guide orient="horz" pos="1275"/>
        <p:guide orient="horz" pos="391"/>
        <p:guide pos="204"/>
        <p:guide pos="5556"/>
        <p:guide orient="horz" pos="482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Arial" panose="020B0604020202020204" pitchFamily="34" charset="0"/>
              </a:rPr>
              <a:t>04.10.2018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Arial" panose="020B0604020202020204" pitchFamily="34" charset="0"/>
              </a:rPr>
              <a:t>‹Nr.›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04.10.2018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Haben alle die Tabellen gekauft? Sonst an Claudio </a:t>
            </a:r>
            <a:r>
              <a:rPr lang="de-CH" dirty="0" err="1"/>
              <a:t>Hail</a:t>
            </a:r>
            <a:r>
              <a:rPr lang="de-CH" dirty="0"/>
              <a:t> wenden!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7922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7EB0F-8A19-45DA-92D0-C8CFAAC58BE8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217337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61994166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11650301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7428107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2824548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4429360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7580105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79920738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48240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167073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9D8C2-2317-4266-B6EA-45FD0243A30D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35519608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6071895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4415093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218379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4177067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848614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05950146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14995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952964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16104071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FDDC8-D933-45A7-89C4-3229BC998DCC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02201961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7604177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7565533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0016072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554994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340513473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50627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99774598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72352733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90927257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durch Klicken auf das Symbol hinzufügen und in den Hintergrund stellen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400" dirty="0">
                <a:solidFill>
                  <a:schemeClr val="tx1"/>
                </a:solidFill>
              </a:rPr>
              <a:t>Bild</a:t>
            </a:r>
            <a:r>
              <a:rPr lang="de-CH" sz="1400" baseline="0" dirty="0">
                <a:solidFill>
                  <a:schemeClr val="tx1"/>
                </a:solidFill>
              </a:rPr>
              <a:t> ersetzen: Bild markieren – rechte Maustaste – Bild ändern</a:t>
            </a:r>
            <a:endParaRPr lang="de-CH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5731896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090643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57869493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3126282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7713193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55527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5646149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55468549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88531789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1323782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6EA33-C53D-4695-9A22-43601C21F0D7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52134660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5750164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3859810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218217202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05346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7669165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144083193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946796467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027869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5968026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F30823-4A34-4D50-B06D-977107699A45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51594066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2961966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032043922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018659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3504456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25832154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91867191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13536330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43151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4132396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B75093-4DFC-42E7-B763-A833FA8357C0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86985043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868444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27162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4000" y="619200"/>
            <a:ext cx="8496000" cy="2808000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1155933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98557852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995729414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69707010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2592757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61046681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7695929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A812F-240C-494D-8107-F01593803D38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CH" dirty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53004864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56008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915B3C-3CCB-4280-88B5-AF0D56367F9A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8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7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5575C31D-726E-4DE7-B767-9ECFD7C35FD5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325301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8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pos="5556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1275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pos="3045" userDrawn="1">
          <p15:clr>
            <a:srgbClr val="F26B43"/>
          </p15:clr>
        </p15:guide>
        <p15:guide id="8" orient="horz" pos="3929" userDrawn="1">
          <p15:clr>
            <a:srgbClr val="F26B43"/>
          </p15:clr>
        </p15:guide>
        <p15:guide id="9" orient="horz" pos="3974" userDrawn="1">
          <p15:clr>
            <a:srgbClr val="F26B43"/>
          </p15:clr>
        </p15:guide>
        <p15:guide id="10" orient="horz" pos="426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276662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2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275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3974">
          <p15:clr>
            <a:srgbClr val="F26B43"/>
          </p15:clr>
        </p15:guide>
        <p15:guide id="10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131037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4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275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3974">
          <p15:clr>
            <a:srgbClr val="F26B43"/>
          </p15:clr>
        </p15:guide>
        <p15:guide id="10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268968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275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3974">
          <p15:clr>
            <a:srgbClr val="F26B43"/>
          </p15:clr>
        </p15:guide>
        <p15:guide id="10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3416931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275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3974">
          <p15:clr>
            <a:srgbClr val="F26B43"/>
          </p15:clr>
        </p15:guide>
        <p15:guide id="10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72124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4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275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3974">
          <p15:clr>
            <a:srgbClr val="F26B43"/>
          </p15:clr>
        </p15:guide>
        <p15:guide id="10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144471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2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275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3974">
          <p15:clr>
            <a:srgbClr val="F26B43"/>
          </p15:clr>
        </p15:guide>
        <p15:guide id="10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4.10.2017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CH" dirty="0"/>
              <a:t>Erste Ebene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54000" rIns="14400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de-CH" sz="800" b="1" dirty="0"/>
              <a:t>Platzhalter</a:t>
            </a:r>
            <a:r>
              <a:rPr lang="de-CH" sz="800" b="1" baseline="0" dirty="0"/>
              <a:t> Logo/Schriftzug</a:t>
            </a:r>
            <a:br>
              <a:rPr lang="de-CH" sz="800" baseline="0" dirty="0"/>
            </a:br>
            <a:r>
              <a:rPr lang="de-CH" sz="800" baseline="0" dirty="0"/>
              <a:t>(Anpassung im Folienmaster über «Ansicht» </a:t>
            </a:r>
            <a:r>
              <a:rPr lang="de-CH" sz="800" baseline="0" dirty="0">
                <a:sym typeface="Wingdings" pitchFamily="2" charset="2"/>
              </a:rPr>
              <a:t>&gt; «Folienmaster») </a:t>
            </a:r>
            <a:endParaRPr lang="de-CH" sz="800" dirty="0"/>
          </a:p>
        </p:txBody>
      </p:sp>
    </p:spTree>
    <p:extLst>
      <p:ext uri="{BB962C8B-B14F-4D97-AF65-F5344CB8AC3E}">
        <p14:creationId xmlns:p14="http://schemas.microsoft.com/office/powerpoint/2010/main" val="37056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4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275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3974">
          <p15:clr>
            <a:srgbClr val="F26B43"/>
          </p15:clr>
        </p15:guide>
        <p15:guide id="10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alanglia.blogspot.com/2016/02/lets-go-shopping.html" TargetMode="External"/><Relationship Id="rId2" Type="http://schemas.openxmlformats.org/officeDocument/2006/relationships/image" Target="../media/image9.png&amp;ehk=GcNrUAMhfVR2DnkixSFgWg&amp;r=0&amp;pid=OfficeInsert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&amp;ehk=GybEgD14g1rwkgDdLHAxfg&amp;r=0&amp;pid=OfficeInsert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ikis.com/en/wiki/Feedback_control" TargetMode="External"/><Relationship Id="rId2" Type="http://schemas.openxmlformats.org/officeDocument/2006/relationships/image" Target="../media/image6.png&amp;ehk=vbT3ImOGvX2Ls7SCyJ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Untertitel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Allgemeine Infos, Tipps und Tricks zum Fach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97044-97F6-4466-BD1A-BADFD1813974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pPr/>
              <a:t>1</a:t>
            </a:fld>
            <a:endParaRPr lang="de-CH" dirty="0"/>
          </a:p>
        </p:txBody>
      </p:sp>
      <p:sp>
        <p:nvSpPr>
          <p:cNvPr id="18" name="Titel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Thermodynamik I: Einleitung</a:t>
            </a:r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533197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BAFFCCB-B6C8-4965-8DF4-CCABE157D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BDBB467-6B2D-4D67-9777-0C1A1E979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877" y="620714"/>
            <a:ext cx="6388655" cy="2556316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6FF4C0F-465C-4AA7-9D52-C67C7A9A5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EA33-C53D-4695-9A22-43601C21F0D7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C2723F4-10D6-440E-A7B4-25A4CB097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90C757-CDF5-407F-AC90-600646558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10</a:t>
            </a:fld>
            <a:endParaRPr lang="de-CH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70DE7EB-AE5C-48D6-A9E7-CC5CF6BFD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Allgemein</a:t>
            </a:r>
          </a:p>
          <a:p>
            <a:r>
              <a:rPr lang="de-CH" dirty="0"/>
              <a:t>Zeitlich knapp</a:t>
            </a:r>
          </a:p>
          <a:p>
            <a:r>
              <a:rPr lang="de-CH" dirty="0"/>
              <a:t>Gleichungen notieren</a:t>
            </a:r>
            <a:br>
              <a:rPr lang="de-CH" dirty="0"/>
            </a:br>
            <a:r>
              <a:rPr lang="de-CH" dirty="0"/>
              <a:t>(ausgehend von LTNT-ZF)</a:t>
            </a:r>
          </a:p>
          <a:p>
            <a:r>
              <a:rPr lang="de-CH" dirty="0"/>
              <a:t>Vereinfachungen / Annahmen treffen und notieren</a:t>
            </a:r>
          </a:p>
          <a:p>
            <a:r>
              <a:rPr lang="de-CH" dirty="0"/>
              <a:t>Nach gesuchter Grösse formal auflösen</a:t>
            </a:r>
          </a:p>
          <a:p>
            <a:r>
              <a:rPr lang="de-CH" dirty="0"/>
              <a:t>Werte mit Einheit aus Tabellen lesen und explizit notieren</a:t>
            </a:r>
          </a:p>
          <a:p>
            <a:r>
              <a:rPr lang="de-CH" dirty="0"/>
              <a:t>Grössen einsetzen, Einheiten nicht nötig</a:t>
            </a:r>
          </a:p>
          <a:p>
            <a:r>
              <a:rPr lang="de-CH" dirty="0"/>
              <a:t>Ausrechnen</a:t>
            </a:r>
          </a:p>
          <a:p>
            <a:r>
              <a:rPr lang="de-CH" dirty="0"/>
              <a:t>Endergebnis </a:t>
            </a:r>
            <a:r>
              <a:rPr lang="de-CH" b="1" dirty="0"/>
              <a:t>mit</a:t>
            </a:r>
            <a:r>
              <a:rPr lang="de-CH" dirty="0"/>
              <a:t> Einheiten</a:t>
            </a:r>
          </a:p>
        </p:txBody>
      </p:sp>
    </p:spTree>
    <p:extLst>
      <p:ext uri="{BB962C8B-B14F-4D97-AF65-F5344CB8AC3E}">
        <p14:creationId xmlns:p14="http://schemas.microsoft.com/office/powerpoint/2010/main" val="5730573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5754028-9A7A-4299-997E-DC8F08486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Wenn es hilft: System &amp; Systemgrenzen vereinfacht</a:t>
            </a:r>
            <a:br>
              <a:rPr lang="de-CH" dirty="0"/>
            </a:br>
            <a:r>
              <a:rPr lang="de-CH" dirty="0"/>
              <a:t>auf-/einzeichnen</a:t>
            </a:r>
          </a:p>
          <a:p>
            <a:r>
              <a:rPr lang="de-CH" dirty="0"/>
              <a:t>Diagramme gross zeichnen und angeben, wo gekrümmt oder gerade + Achsenbeschriftung mit Einheiten</a:t>
            </a:r>
          </a:p>
          <a:p>
            <a:r>
              <a:rPr lang="de-CH" dirty="0"/>
              <a:t>Kleinere Fragen, wo kurze Erklärungen in Textform verlangt sind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282E78-3103-45EE-B507-762820DA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EA33-C53D-4695-9A22-43601C21F0D7}" type="datetime1">
              <a:rPr lang="de-DE" smtClean="0"/>
              <a:pPr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0939C9-CFE4-47A7-B54F-7ABE09DF0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4E50F7-E83D-4075-A8AE-A30D1D7B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11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83AC978-CACB-41A3-A079-89D73AB72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</a:t>
            </a:r>
          </a:p>
        </p:txBody>
      </p:sp>
    </p:spTree>
    <p:extLst>
      <p:ext uri="{BB962C8B-B14F-4D97-AF65-F5344CB8AC3E}">
        <p14:creationId xmlns:p14="http://schemas.microsoft.com/office/powerpoint/2010/main" val="17283557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1F1FD3A-8D68-474D-BFCF-81633036B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Konkret:</a:t>
            </a:r>
          </a:p>
          <a:p>
            <a:r>
              <a:rPr lang="de-CH" dirty="0"/>
              <a:t>Probeprüfung in 10. Semesterwoche (freiwillig, unbenotet, während Übungsstunde zu lösen, Selbstkorrektur)</a:t>
            </a:r>
          </a:p>
          <a:p>
            <a:r>
              <a:rPr lang="de-CH" dirty="0"/>
              <a:t>Sessionsprüfung im Winter: 120 Minuten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325772-7B2A-4F3A-9B76-0BD64505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A27C-C515-4D6D-ABF8-790F9E6FF9D2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031E59B-4B33-4EA2-A766-70019E52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CB0B44-7B47-4275-B779-3EC3BB0F4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12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E53FEA6-5E2D-4A87-BFFF-FC8A309FC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</a:t>
            </a:r>
          </a:p>
        </p:txBody>
      </p:sp>
    </p:spTree>
    <p:extLst>
      <p:ext uri="{BB962C8B-B14F-4D97-AF65-F5344CB8AC3E}">
        <p14:creationId xmlns:p14="http://schemas.microsoft.com/office/powerpoint/2010/main" val="129544322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68E878B-84ED-45B4-8257-1AC8CF0FB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Erlaubte Hilfsmittel:</a:t>
            </a:r>
          </a:p>
          <a:p>
            <a:r>
              <a:rPr lang="de-CH" dirty="0"/>
              <a:t>4 Blätter (= 8 Seiten) eigene Zusammenfassung</a:t>
            </a:r>
          </a:p>
          <a:p>
            <a:r>
              <a:rPr lang="de-CH" dirty="0"/>
              <a:t>LTNT-Zusammenfassung</a:t>
            </a:r>
          </a:p>
          <a:p>
            <a:r>
              <a:rPr lang="de-CH" dirty="0"/>
              <a:t>Tabellen</a:t>
            </a:r>
          </a:p>
          <a:p>
            <a:r>
              <a:rPr lang="de-CH" dirty="0"/>
              <a:t>Wissenschaftlicher Taschenrechner (z.B. TI Voyage 200, siehe Brief an Studenten für erlaubte / nicht erlaubte Modelle)</a:t>
            </a:r>
          </a:p>
          <a:p>
            <a:endParaRPr lang="de-CH" dirty="0"/>
          </a:p>
          <a:p>
            <a:pPr marL="0" indent="0">
              <a:buNone/>
            </a:pPr>
            <a:r>
              <a:rPr lang="de-CH" sz="1600" dirty="0"/>
              <a:t>Keine Gewähr – verbindlich sind die Angaben aus der Vorlesung / im Prüfungsplan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80526D-1A2F-400A-8A2E-8E7528E5C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CE6C-AFDA-4ACB-B817-9FAF0CAC7810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86479D-3A9F-46D1-A26F-8D2CC8ABC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4C7D85-397B-416C-8610-CE0ACDE15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13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24127A1D-6F9C-442D-832E-9FFF7CED6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</a:t>
            </a:r>
          </a:p>
        </p:txBody>
      </p:sp>
    </p:spTree>
    <p:extLst>
      <p:ext uri="{BB962C8B-B14F-4D97-AF65-F5344CB8AC3E}">
        <p14:creationId xmlns:p14="http://schemas.microsoft.com/office/powerpoint/2010/main" val="251919596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820B1B-63F1-4002-9FD6-2331138A3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In der Vorlesung fragen (v.a. für Theorie)</a:t>
            </a:r>
          </a:p>
          <a:p>
            <a:r>
              <a:rPr lang="de-CH" dirty="0"/>
              <a:t>Während / nach der Übungsstunde bei mir oder E-Mail an mich</a:t>
            </a:r>
          </a:p>
          <a:p>
            <a:r>
              <a:rPr lang="de-CH" dirty="0"/>
              <a:t>Study Center: Mi, 13-15 Uhr, ETZ E8 (und zusätzlich am 16. Januar vor der </a:t>
            </a:r>
            <a:r>
              <a:rPr lang="de-CH" dirty="0" err="1"/>
              <a:t>Sessionsprüfung</a:t>
            </a:r>
            <a:r>
              <a:rPr lang="de-CH" dirty="0"/>
              <a:t>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37E36F-4A71-4572-B72F-C8FA54247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1072-B466-4304-A198-D78FFE6AD56D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00BDA73-216F-43EB-8C3E-8EFAB5793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636A07-EB83-411E-95F7-7A38F56BE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14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BE4E98D-5F0D-4EF0-B3CA-FE483547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Bei Fragen zu Übungsaufgaben, Theorie, alten Prüfungen</a:t>
            </a:r>
          </a:p>
        </p:txBody>
      </p:sp>
    </p:spTree>
    <p:extLst>
      <p:ext uri="{BB962C8B-B14F-4D97-AF65-F5344CB8AC3E}">
        <p14:creationId xmlns:p14="http://schemas.microsoft.com/office/powerpoint/2010/main" val="422415486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0E8671A3-BCA7-45F0-8A30-9F2A68D8F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23850" y="980728"/>
            <a:ext cx="8496300" cy="3037427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5BF1C9F-DE43-4E5B-A939-540E7ABFC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9D34-F1C7-4A2C-878F-661104499295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8675C6-E046-481E-BB30-8371CC895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5204CB-8CEE-4D02-9023-E6434270A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15</a:t>
            </a:fld>
            <a:endParaRPr lang="de-CH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799CB7DA-46BB-4713-B3F8-08D508CDFFC3}"/>
              </a:ext>
            </a:extLst>
          </p:cNvPr>
          <p:cNvCxnSpPr>
            <a:cxnSpLocks/>
          </p:cNvCxnSpPr>
          <p:nvPr/>
        </p:nvCxnSpPr>
        <p:spPr>
          <a:xfrm flipV="1">
            <a:off x="1691680" y="2735458"/>
            <a:ext cx="5760640" cy="432048"/>
          </a:xfrm>
          <a:prstGeom prst="line">
            <a:avLst/>
          </a:prstGeom>
          <a:ln w="762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03D595EC-CC35-4FF0-B04C-9C9FFC38971B}"/>
              </a:ext>
            </a:extLst>
          </p:cNvPr>
          <p:cNvSpPr txBox="1"/>
          <p:nvPr/>
        </p:nvSpPr>
        <p:spPr>
          <a:xfrm rot="21358199">
            <a:off x="828272" y="3367329"/>
            <a:ext cx="7487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600" dirty="0">
                <a:latin typeface="Comic Sans MS" panose="030F0702030302020204" pitchFamily="66" charset="0"/>
              </a:rPr>
              <a:t>LEARNING THERMODYNAMIK I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9442872-1271-47BD-88DF-3B9B842E4A7C}"/>
              </a:ext>
            </a:extLst>
          </p:cNvPr>
          <p:cNvSpPr txBox="1"/>
          <p:nvPr/>
        </p:nvSpPr>
        <p:spPr>
          <a:xfrm>
            <a:off x="1671550" y="5157192"/>
            <a:ext cx="5800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Präsentationen auf meiner Website: n.ethz.ch/~</a:t>
            </a:r>
            <a:r>
              <a:rPr lang="de-CH" sz="2400" dirty="0" err="1"/>
              <a:t>pashodel</a:t>
            </a:r>
            <a:r>
              <a:rPr lang="de-CH" sz="2400" dirty="0"/>
              <a:t> unter «Download»</a:t>
            </a:r>
          </a:p>
        </p:txBody>
      </p:sp>
    </p:spTree>
    <p:extLst>
      <p:ext uri="{BB962C8B-B14F-4D97-AF65-F5344CB8AC3E}">
        <p14:creationId xmlns:p14="http://schemas.microsoft.com/office/powerpoint/2010/main" val="189719152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Pascal Hodel</a:t>
            </a:r>
          </a:p>
          <a:p>
            <a:r>
              <a:rPr lang="de-CH" dirty="0"/>
              <a:t>5. Semester Maschinenbau</a:t>
            </a:r>
          </a:p>
          <a:p>
            <a:r>
              <a:rPr lang="de-CH" dirty="0"/>
              <a:t>Fokusprojekt «</a:t>
            </a:r>
            <a:r>
              <a:rPr lang="de-CH" dirty="0" err="1"/>
              <a:t>VariLeg</a:t>
            </a:r>
            <a:r>
              <a:rPr lang="de-CH" dirty="0"/>
              <a:t> Enhanced»</a:t>
            </a:r>
          </a:p>
          <a:p>
            <a:r>
              <a:rPr lang="de-CH" dirty="0"/>
              <a:t>pashodel@student.ethz.ch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117A8-5203-4F9F-97CC-9FE76BE53608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zu mir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8829F2C-72D4-4449-8091-F0E4883D29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3" r="40762"/>
          <a:stretch/>
        </p:blipFill>
        <p:spPr>
          <a:xfrm>
            <a:off x="5807373" y="1106714"/>
            <a:ext cx="2952328" cy="511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9862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C73175D-65DA-46E4-AF2C-1A24D8748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25A05-033F-415C-B098-E23F545F3322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50D4C7-3CDC-4A6E-8136-93E29ADFA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8A1E1A-3B79-4A7D-81B5-D5AD878C5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467A60C-4F1B-472E-B148-1CDCEF992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Fragen stellen!</a:t>
            </a: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2387A792-28DC-45F1-83E0-2FF7CB4FA8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2024063"/>
            <a:ext cx="4210050" cy="4210050"/>
          </a:xfrm>
        </p:spPr>
      </p:pic>
    </p:spTree>
    <p:extLst>
      <p:ext uri="{BB962C8B-B14F-4D97-AF65-F5344CB8AC3E}">
        <p14:creationId xmlns:p14="http://schemas.microsoft.com/office/powerpoint/2010/main" val="145394943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3C0DE470-C362-4915-92DF-4E69D01EBF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650379" y="2750768"/>
            <a:ext cx="5843242" cy="2399903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5EE0BA-CDBB-4A91-AD50-66B09AB6B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25E7-2445-413B-A29C-4582F5C6B4B2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F1ACEA-2464-49C0-9A8D-5ACE83076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830721-9C08-43E8-869B-6E8600855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4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07CB24F-3BC4-490B-97A2-96063799C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Feedback erwünscht</a:t>
            </a:r>
          </a:p>
        </p:txBody>
      </p:sp>
    </p:spTree>
    <p:extLst>
      <p:ext uri="{BB962C8B-B14F-4D97-AF65-F5344CB8AC3E}">
        <p14:creationId xmlns:p14="http://schemas.microsoft.com/office/powerpoint/2010/main" val="32522380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47E79F-694A-401C-88A8-9F03A4176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745E-840B-403A-8D5B-C4CB54309639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10B7FF-D41B-4D6D-9D4E-C26D31374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399868-5E65-47AB-A785-C27BE9504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5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F61D8B4-C65B-44E3-BE85-372B24168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834" y="1413335"/>
            <a:ext cx="3368332" cy="4031329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A897446D-21E0-402A-90A4-A2774CA4418A}"/>
              </a:ext>
            </a:extLst>
          </p:cNvPr>
          <p:cNvSpPr/>
          <p:nvPr/>
        </p:nvSpPr>
        <p:spPr>
          <a:xfrm>
            <a:off x="2843808" y="1988840"/>
            <a:ext cx="3312368" cy="3600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60860059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83E5A14-F243-44A4-83EC-2E6330779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Theorieteil</a:t>
            </a:r>
          </a:p>
          <a:p>
            <a:r>
              <a:rPr lang="de-CH" dirty="0"/>
              <a:t>Tipps für die Übungen</a:t>
            </a:r>
          </a:p>
          <a:p>
            <a:r>
              <a:rPr lang="de-CH" dirty="0"/>
              <a:t>Evtl. einige Übungsaufgaben gemeinsam lösen</a:t>
            </a:r>
          </a:p>
          <a:p>
            <a:r>
              <a:rPr lang="de-CH" dirty="0"/>
              <a:t>Nach Möglichkeit alte Prüfungsaufgabe(n)</a:t>
            </a:r>
          </a:p>
          <a:p>
            <a:r>
              <a:rPr lang="de-CH" dirty="0"/>
              <a:t>Zeit um selber Übungen zu lösen</a:t>
            </a:r>
          </a:p>
          <a:p>
            <a:endParaRPr lang="de-CH" dirty="0"/>
          </a:p>
          <a:p>
            <a:r>
              <a:rPr lang="de-CH" dirty="0"/>
              <a:t>Für die Prüfung sind in erster Linie Übungen und alte Prüfungen wichtig (Theorie als Fundament)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D9E2521-E8B4-4C70-83DE-A7F7D4D30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78B0F-2802-405B-A839-668C3261F57F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C34D823-0FE8-4482-B14D-70BC0C167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50FD61-9159-41B0-9679-13DD61AA6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6F2E7C5-F40A-4085-9DF0-CAA958ED4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</p:spPr>
        <p:txBody>
          <a:bodyPr/>
          <a:lstStyle/>
          <a:p>
            <a:r>
              <a:rPr lang="de-CH" dirty="0"/>
              <a:t>Übungsstunden</a:t>
            </a:r>
          </a:p>
        </p:txBody>
      </p:sp>
    </p:spTree>
    <p:extLst>
      <p:ext uri="{BB962C8B-B14F-4D97-AF65-F5344CB8AC3E}">
        <p14:creationId xmlns:p14="http://schemas.microsoft.com/office/powerpoint/2010/main" val="307083934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D981BB6-CA30-4351-9A5E-E18BE59B7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Orientiert sich am Skript</a:t>
            </a:r>
          </a:p>
          <a:p>
            <a:r>
              <a:rPr lang="de-CH" dirty="0"/>
              <a:t>Teils werden Aufgaben vorgelöst</a:t>
            </a:r>
          </a:p>
          <a:p>
            <a:r>
              <a:rPr lang="de-CH" dirty="0"/>
              <a:t>Empfehlung: Vorlesung besuchen und / oder Skript lesen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BCA08B6-02DF-48A5-994A-190E58E5D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BA819-A872-40A0-BF8A-DCC54577886D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857D33-A356-40CC-BC39-C404E80E3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E5D141-7139-4A47-AAEF-11B06F1A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7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15DECF6-B5C2-4B9B-94A2-A838A6E62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Vorlesung</a:t>
            </a:r>
          </a:p>
        </p:txBody>
      </p:sp>
    </p:spTree>
    <p:extLst>
      <p:ext uri="{BB962C8B-B14F-4D97-AF65-F5344CB8AC3E}">
        <p14:creationId xmlns:p14="http://schemas.microsoft.com/office/powerpoint/2010/main" val="193102030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FDA2238-4153-4BAB-A68E-50FEEE721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4 Blätter = 8 Seiten</a:t>
            </a:r>
          </a:p>
          <a:p>
            <a:r>
              <a:rPr lang="de-CH" dirty="0"/>
              <a:t>Selber schreiben</a:t>
            </a:r>
          </a:p>
          <a:p>
            <a:pPr marL="0" indent="0">
              <a:buNone/>
            </a:pPr>
            <a:r>
              <a:rPr lang="de-CH" dirty="0"/>
              <a:t>oder</a:t>
            </a:r>
          </a:p>
          <a:p>
            <a:r>
              <a:rPr lang="de-CH" dirty="0"/>
              <a:t>Patrik Rohner, Seiten 1-6 relevant für Thermodynamik I</a:t>
            </a:r>
            <a:br>
              <a:rPr lang="de-CH" dirty="0"/>
            </a:br>
            <a:r>
              <a:rPr lang="de-CH" dirty="0">
                <a:sym typeface="Wingdings" panose="05000000000000000000" pitchFamily="2" charset="2"/>
              </a:rPr>
              <a:t> ausdrucken und bereits für Übungen benutzen</a:t>
            </a:r>
            <a:endParaRPr lang="de-CH" dirty="0"/>
          </a:p>
          <a:p>
            <a:endParaRPr lang="de-CH" dirty="0"/>
          </a:p>
          <a:p>
            <a:r>
              <a:rPr lang="de-CH" dirty="0"/>
              <a:t>LTNT-Zusammenfassung (wichtig: nur was auf LTNT-Zusammenfassung geschrieben steht, darf offiziell direkt genutzt werden zum Lösen von Aufgaben)</a:t>
            </a:r>
          </a:p>
          <a:p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273EF04-00C6-4B70-BCF1-261B6A58C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74AC-42AE-4B26-A014-2FB7D0435793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265534-62A4-405B-9B5D-EB257D8C7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317AC6-C1CC-4CD5-9302-BAD204843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8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415D54D-5A18-431F-987A-3081193B8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Zusammenfassung</a:t>
            </a:r>
          </a:p>
        </p:txBody>
      </p:sp>
    </p:spTree>
    <p:extLst>
      <p:ext uri="{BB962C8B-B14F-4D97-AF65-F5344CB8AC3E}">
        <p14:creationId xmlns:p14="http://schemas.microsoft.com/office/powerpoint/2010/main" val="280847245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7577DA9-0218-46D6-9601-719DFAA6E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Theorie mit </a:t>
            </a:r>
            <a:r>
              <a:rPr lang="de-CH" dirty="0" err="1"/>
              <a:t>Slides</a:t>
            </a:r>
            <a:r>
              <a:rPr lang="de-CH" dirty="0"/>
              <a:t> aus den Übungsstunden repetieren</a:t>
            </a:r>
          </a:p>
          <a:p>
            <a:r>
              <a:rPr lang="de-CH" dirty="0"/>
              <a:t>Viele alte Zwischenprüfungen (</a:t>
            </a:r>
            <a:r>
              <a:rPr lang="de-CH" dirty="0" err="1"/>
              <a:t>Testatklausuren</a:t>
            </a:r>
            <a:r>
              <a:rPr lang="de-CH" dirty="0"/>
              <a:t>) und </a:t>
            </a:r>
            <a:r>
              <a:rPr lang="de-CH" dirty="0" err="1"/>
              <a:t>Sessionsprüfungen</a:t>
            </a:r>
            <a:r>
              <a:rPr lang="de-CH" dirty="0"/>
              <a:t> von der Website des AMIV, auch unter Zeitdruck lösen</a:t>
            </a:r>
          </a:p>
          <a:p>
            <a:r>
              <a:rPr lang="de-CH" dirty="0"/>
              <a:t>Evtl. Übungsaufgaben nochmals lösen</a:t>
            </a:r>
          </a:p>
          <a:p>
            <a:r>
              <a:rPr lang="de-CH" dirty="0"/>
              <a:t>Zusammenfassung gründlich durchlesen</a:t>
            </a:r>
          </a:p>
          <a:p>
            <a:endParaRPr lang="de-CH" dirty="0"/>
          </a:p>
          <a:p>
            <a:r>
              <a:rPr lang="de-CH" dirty="0"/>
              <a:t>Arbeitsabläufe angewöhnen</a:t>
            </a:r>
          </a:p>
          <a:p>
            <a:r>
              <a:rPr lang="de-CH" dirty="0"/>
              <a:t>Routine gewinnen</a:t>
            </a:r>
          </a:p>
          <a:p>
            <a:pPr marL="0" indent="0">
              <a:buNone/>
            </a:pPr>
            <a:r>
              <a:rPr lang="de-CH" dirty="0"/>
              <a:t>um auch unter Zeitdruck erfolgreich zu sein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10A528-8724-47E8-91D6-A3D816118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EC81-AB58-4518-99BC-C7F8E582400C}" type="datetime1">
              <a:rPr lang="de-DE" smtClean="0"/>
              <a:t>04.10.2018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CD3C233-20E5-4EBA-9683-A8EC8B097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Pascal Hodel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E70031-A5A5-4202-8DD4-A90E1C552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CH" smtClean="0"/>
              <a:t>9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AC0302E-C6FB-4D4A-B564-3E44D8E97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Prüfungsvorbereitung</a:t>
            </a:r>
          </a:p>
        </p:txBody>
      </p:sp>
    </p:spTree>
    <p:extLst>
      <p:ext uri="{BB962C8B-B14F-4D97-AF65-F5344CB8AC3E}">
        <p14:creationId xmlns:p14="http://schemas.microsoft.com/office/powerpoint/2010/main" val="235238033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th_praesentation_4zu3_de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6E9CDBEF-B916-4993-B0F0-981447E24872}"/>
    </a:ext>
  </a:extLst>
</a:theme>
</file>

<file path=ppt/theme/theme3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9FD51FFE-361C-4F9E-BFC1-A98B71154A09}"/>
    </a:ext>
  </a:extLst>
</a:theme>
</file>

<file path=ppt/theme/theme4.xml><?xml version="1.0" encoding="utf-8"?>
<a:theme xmlns:a="http://schemas.openxmlformats.org/drawingml/2006/main" name="eth_praesentation_4zu3_ETH4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E73B40AB-2FF5-40C1-B73D-F4C5FA965A4D}"/>
    </a:ext>
  </a:extLst>
</a:theme>
</file>

<file path=ppt/theme/theme5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09FDADB7-87A8-4594-8E80-8B3ACF29A6F8}"/>
    </a:ext>
  </a:extLst>
</a:theme>
</file>

<file path=ppt/theme/theme6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CD87C4A7-662A-4073-B26A-B07F61798336}"/>
    </a:ext>
  </a:extLst>
</a:theme>
</file>

<file path=ppt/theme/theme7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FB51817C-D8D3-4935-97AC-724F571A6B89}"/>
    </a:ext>
  </a:extLst>
</a:theme>
</file>

<file path=ppt/theme/theme8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2171CA6B-E14E-45B2-9A43-E070D764590A}"/>
    </a:ext>
  </a:extLst>
</a:theme>
</file>

<file path=ppt/theme/theme9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82B516A0-3DA0-4E7A-BE7D-9C1D80D7AF0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eth_praesentation_4zu3_de</Template>
  <TotalTime>0</TotalTime>
  <Words>395</Words>
  <Application>Microsoft Office PowerPoint</Application>
  <PresentationFormat>Bildschirmpräsentation (4:3)</PresentationFormat>
  <Paragraphs>116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9</vt:i4>
      </vt:variant>
      <vt:variant>
        <vt:lpstr>Folientitel</vt:lpstr>
      </vt:variant>
      <vt:variant>
        <vt:i4>15</vt:i4>
      </vt:variant>
    </vt:vector>
  </HeadingPairs>
  <TitlesOfParts>
    <vt:vector size="27" baseType="lpstr">
      <vt:lpstr>Arial</vt:lpstr>
      <vt:lpstr>Comic Sans MS</vt:lpstr>
      <vt:lpstr>Wingdings</vt:lpstr>
      <vt:lpstr>eth_praesentation_4zu3_de</vt:lpstr>
      <vt:lpstr>eth_praesentation_4zu3_ETH2</vt:lpstr>
      <vt:lpstr>eth_praesentation_4zu3_ETH3</vt:lpstr>
      <vt:lpstr>eth_praesentation_4zu3_ETH4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Thermodynamik I: Einleitung</vt:lpstr>
      <vt:lpstr>zu mir</vt:lpstr>
      <vt:lpstr>Fragen stellen!</vt:lpstr>
      <vt:lpstr>Feedback erwünscht</vt:lpstr>
      <vt:lpstr>PowerPoint-Präsentation</vt:lpstr>
      <vt:lpstr>Übungsstunden</vt:lpstr>
      <vt:lpstr>Vorlesung</vt:lpstr>
      <vt:lpstr>Zusammenfassung</vt:lpstr>
      <vt:lpstr>Prüfungsvorbereitung</vt:lpstr>
      <vt:lpstr>Prüfung</vt:lpstr>
      <vt:lpstr>Prüfung</vt:lpstr>
      <vt:lpstr>Prüfung</vt:lpstr>
      <vt:lpstr>Prüfung</vt:lpstr>
      <vt:lpstr>Bei Fragen zu Übungsaufgaben, Theorie, alten Prüfungen</vt:lpstr>
      <vt:lpstr>PowerPoint-Präsentation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Werkstoffe &amp; Fertigung: Einleitung</dc:title>
  <dc:creator>C2LbaFIiCA@student.ethz.ch</dc:creator>
  <cp:lastModifiedBy>C2LbaFIiCA@student.ethz.ch</cp:lastModifiedBy>
  <cp:revision>33</cp:revision>
  <cp:lastPrinted>2013-06-08T11:22:51Z</cp:lastPrinted>
  <dcterms:created xsi:type="dcterms:W3CDTF">2017-10-03T18:20:10Z</dcterms:created>
  <dcterms:modified xsi:type="dcterms:W3CDTF">2018-10-04T20:19:40Z</dcterms:modified>
</cp:coreProperties>
</file>